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0" r:id="rId2"/>
    <p:sldId id="268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4" r:id="rId11"/>
    <p:sldId id="266" r:id="rId12"/>
    <p:sldId id="265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33832" y="0"/>
            <a:ext cx="3058168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51200" y="3581400"/>
            <a:ext cx="52832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3251200" y="1447800"/>
            <a:ext cx="5283200" cy="2133600"/>
          </a:xfrm>
        </p:spPr>
        <p:txBody>
          <a:bodyPr anchor="b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>
          <a:xfrm>
            <a:off x="4777318" y="6426202"/>
            <a:ext cx="3759199" cy="126999"/>
          </a:xfrm>
        </p:spPr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8553301" y="6400800"/>
            <a:ext cx="609600" cy="152400"/>
          </a:xfrm>
        </p:spPr>
        <p:txBody>
          <a:bodyPr/>
          <a:lstStyle>
            <a:lvl1pPr algn="r">
              <a:defRPr/>
            </a:lvl1pPr>
          </a:lstStyle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4775201" y="6296248"/>
            <a:ext cx="3761316" cy="15240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457201"/>
            <a:ext cx="48768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sphere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144000" y="0"/>
            <a:ext cx="3058168" cy="6858000"/>
          </a:xfrm>
          <a:prstGeom prst="rect">
            <a:avLst/>
          </a:prstGeom>
        </p:spPr>
      </p:pic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1119718" y="6426202"/>
            <a:ext cx="3759199" cy="126999"/>
          </a:xfrm>
        </p:spPr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5488517" y="6400800"/>
            <a:ext cx="711200" cy="152400"/>
          </a:xfrm>
        </p:spPr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117601" y="6296248"/>
            <a:ext cx="3761316" cy="1524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609600" y="1828800"/>
            <a:ext cx="4267200" cy="1752600"/>
          </a:xfrm>
        </p:spPr>
        <p:txBody>
          <a:bodyPr anchor="b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609601" y="3578225"/>
            <a:ext cx="4267527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3429000"/>
            <a:ext cx="41656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457200"/>
            <a:ext cx="41656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502400" y="457201"/>
            <a:ext cx="3759200" cy="571499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75238"/>
            <a:ext cx="47752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675288"/>
            <a:ext cx="47752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599" y="3429000"/>
            <a:ext cx="47752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9599" y="3840162"/>
            <a:ext cx="47752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502400" y="457201"/>
            <a:ext cx="3759200" cy="571499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8400" y="457200"/>
            <a:ext cx="5283200" cy="57150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8800" y="1676401"/>
            <a:ext cx="3352800" cy="1874837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400" y="1676400"/>
            <a:ext cx="6266688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5200" y="3552372"/>
            <a:ext cx="29464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6401" y="1676400"/>
            <a:ext cx="6262623" cy="350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6908800" y="1676400"/>
            <a:ext cx="3352800" cy="1875972"/>
          </a:xfrm>
        </p:spPr>
        <p:txBody>
          <a:bodyPr anchor="b">
            <a:normAutofit/>
          </a:bodyPr>
          <a:lstStyle>
            <a:lvl1pPr algn="r">
              <a:defRPr sz="2000" b="0">
                <a:effectLst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7315200" y="3552372"/>
            <a:ext cx="29464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sphere2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11764925" y="0"/>
            <a:ext cx="427076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02400" y="457200"/>
            <a:ext cx="37592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57201"/>
            <a:ext cx="4876800" cy="57149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10363200" y="6400800"/>
            <a:ext cx="7112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AF9F31-B7F7-4302-8441-143205B3E114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6502402" y="6426202"/>
            <a:ext cx="3759199" cy="1269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244415D-F89F-4F48-9F83-D307A38609E0}" type="datetimeFigureOut">
              <a:rPr lang="ko-KR" altLang="en-US" smtClean="0"/>
              <a:t>2019-06-25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500285" y="6296248"/>
            <a:ext cx="3761316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algn="r" defTabSz="914400" rtl="0" eaLnBrk="1" latinLnBrk="1" hangingPunct="1">
        <a:spcBef>
          <a:spcPct val="0"/>
        </a:spcBef>
        <a:buNone/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effectLst/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1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8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1pPr>
      <a:lvl2pPr marL="411480" indent="-182880" algn="l" defTabSz="914400" rtl="0" eaLnBrk="1" latinLnBrk="1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2pPr>
      <a:lvl3pPr marL="594360" indent="-182880" algn="l" defTabSz="914400" rtl="0" eaLnBrk="1" latinLnBrk="1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3pPr>
      <a:lvl4pPr marL="777240" indent="-182880" algn="l" defTabSz="914400" rtl="0" eaLnBrk="1" latinLnBrk="1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4pPr>
      <a:lvl5pPr marL="960120" indent="-182880" algn="l" defTabSz="914400" rtl="0" eaLnBrk="1" latinLnBrk="1" hangingPunct="1">
        <a:spcBef>
          <a:spcPct val="20000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>
          <a:solidFill>
            <a:schemeClr val="tx1">
              <a:lumMod val="85000"/>
            </a:schemeClr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1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1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1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1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29834" y="1139325"/>
            <a:ext cx="4841764" cy="3631324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137" y="798321"/>
            <a:ext cx="3503137" cy="431333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42657" y="5220226"/>
            <a:ext cx="50161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연구실교육시스템 </a:t>
            </a:r>
            <a:r>
              <a:rPr lang="ko-KR" altLang="en-US" dirty="0" err="1" smtClean="0"/>
              <a:t>모바일</a:t>
            </a:r>
            <a:r>
              <a:rPr lang="en-US" altLang="ko-KR" dirty="0" smtClean="0"/>
              <a:t>,</a:t>
            </a:r>
            <a:r>
              <a:rPr lang="ko-KR" altLang="en-US" dirty="0" smtClean="0"/>
              <a:t>온라인교육 지원제공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713317" y="5416510"/>
            <a:ext cx="4546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 smtClean="0"/>
              <a:t>모바일</a:t>
            </a:r>
            <a:r>
              <a:rPr lang="ko-KR" altLang="en-US" dirty="0" smtClean="0"/>
              <a:t> 연동가능 </a:t>
            </a:r>
            <a:r>
              <a:rPr lang="en-US" altLang="ko-KR" dirty="0" smtClean="0"/>
              <a:t>(</a:t>
            </a:r>
            <a:r>
              <a:rPr lang="ko-KR" altLang="en-US" dirty="0" smtClean="0"/>
              <a:t>단</a:t>
            </a:r>
            <a:r>
              <a:rPr lang="en-US" altLang="ko-KR" dirty="0" smtClean="0"/>
              <a:t>,</a:t>
            </a:r>
            <a:r>
              <a:rPr lang="ko-KR" altLang="en-US" dirty="0" err="1" smtClean="0"/>
              <a:t>모바일사용시</a:t>
            </a:r>
            <a:r>
              <a:rPr lang="ko-KR" altLang="en-US" dirty="0" smtClean="0"/>
              <a:t> 데이터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53626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57"/>
            <a:ext cx="12192000" cy="6863057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870857" y="4644572"/>
            <a:ext cx="2641600" cy="39188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3350532" y="4840515"/>
            <a:ext cx="1666331" cy="464923"/>
            <a:chOff x="698500" y="148020"/>
            <a:chExt cx="1666331" cy="464923"/>
          </a:xfrm>
        </p:grpSpPr>
        <p:sp>
          <p:nvSpPr>
            <p:cNvPr id="7" name="TextBox 6"/>
            <p:cNvSpPr txBox="1"/>
            <p:nvPr/>
          </p:nvSpPr>
          <p:spPr>
            <a:xfrm>
              <a:off x="887690" y="212833"/>
              <a:ext cx="14771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63064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1875580" y="6453008"/>
            <a:ext cx="629495" cy="262117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/>
        </p:nvGrpSpPr>
        <p:grpSpPr>
          <a:xfrm>
            <a:off x="2381250" y="6536524"/>
            <a:ext cx="1666331" cy="357201"/>
            <a:chOff x="698500" y="148020"/>
            <a:chExt cx="1666331" cy="357201"/>
          </a:xfrm>
        </p:grpSpPr>
        <p:sp>
          <p:nvSpPr>
            <p:cNvPr id="7" name="TextBox 6"/>
            <p:cNvSpPr txBox="1"/>
            <p:nvPr/>
          </p:nvSpPr>
          <p:spPr>
            <a:xfrm>
              <a:off x="887690" y="212833"/>
              <a:ext cx="1477141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1300" b="1" dirty="0" smtClean="0"/>
                <a:t>클릭</a:t>
              </a:r>
              <a:r>
                <a:rPr lang="en-US" altLang="ko-KR" sz="1300" b="1" dirty="0" smtClean="0"/>
                <a:t>!</a:t>
              </a:r>
            </a:p>
          </p:txBody>
        </p:sp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536824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391275" y="5172076"/>
            <a:ext cx="1600200" cy="66675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7850213" y="5682558"/>
            <a:ext cx="1666331" cy="464923"/>
            <a:chOff x="698500" y="148020"/>
            <a:chExt cx="1666331" cy="464923"/>
          </a:xfrm>
        </p:grpSpPr>
        <p:sp>
          <p:nvSpPr>
            <p:cNvPr id="5" name="TextBox 4"/>
            <p:cNvSpPr txBox="1"/>
            <p:nvPr/>
          </p:nvSpPr>
          <p:spPr>
            <a:xfrm>
              <a:off x="887690" y="212833"/>
              <a:ext cx="14771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348704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7258050" y="3390901"/>
            <a:ext cx="942976" cy="56197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6736116" y="5970806"/>
            <a:ext cx="1666331" cy="464923"/>
            <a:chOff x="698500" y="148020"/>
            <a:chExt cx="1666331" cy="464923"/>
          </a:xfrm>
        </p:grpSpPr>
        <p:sp>
          <p:nvSpPr>
            <p:cNvPr id="5" name="TextBox 4"/>
            <p:cNvSpPr txBox="1"/>
            <p:nvPr/>
          </p:nvSpPr>
          <p:spPr>
            <a:xfrm>
              <a:off x="887690" y="212833"/>
              <a:ext cx="14771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  <p:sp>
        <p:nvSpPr>
          <p:cNvPr id="7" name="직사각형 6"/>
          <p:cNvSpPr/>
          <p:nvPr/>
        </p:nvSpPr>
        <p:spPr>
          <a:xfrm>
            <a:off x="4960883" y="5307725"/>
            <a:ext cx="1918108" cy="84641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TextBox 7"/>
          <p:cNvSpPr txBox="1"/>
          <p:nvPr/>
        </p:nvSpPr>
        <p:spPr>
          <a:xfrm>
            <a:off x="6908551" y="3264456"/>
            <a:ext cx="2314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①</a:t>
            </a:r>
            <a:endParaRPr lang="ko-KR" alt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605471" y="5163316"/>
            <a:ext cx="2314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②</a:t>
            </a:r>
            <a:endParaRPr lang="en-US" altLang="ko-KR" b="1" dirty="0" smtClean="0"/>
          </a:p>
          <a:p>
            <a:endParaRPr lang="ko-KR" altLang="en-US" b="1" dirty="0"/>
          </a:p>
        </p:txBody>
      </p:sp>
    </p:spTree>
    <p:extLst>
      <p:ext uri="{BB962C8B-B14F-4D97-AF65-F5344CB8AC3E}">
        <p14:creationId xmlns:p14="http://schemas.microsoft.com/office/powerpoint/2010/main" val="1484147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609601" y="3846787"/>
            <a:ext cx="1734206" cy="672661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2120242" y="4183117"/>
            <a:ext cx="1666331" cy="464923"/>
            <a:chOff x="698500" y="148020"/>
            <a:chExt cx="1666331" cy="464923"/>
          </a:xfrm>
        </p:grpSpPr>
        <p:sp>
          <p:nvSpPr>
            <p:cNvPr id="6" name="TextBox 5"/>
            <p:cNvSpPr txBox="1"/>
            <p:nvPr/>
          </p:nvSpPr>
          <p:spPr>
            <a:xfrm>
              <a:off x="887690" y="212833"/>
              <a:ext cx="1477141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342249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773" y="0"/>
            <a:ext cx="515257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499945" y="2081050"/>
            <a:ext cx="4986907" cy="809296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5212782" y="2211196"/>
            <a:ext cx="3878666" cy="464924"/>
            <a:chOff x="698500" y="148020"/>
            <a:chExt cx="3878666" cy="464924"/>
          </a:xfrm>
        </p:grpSpPr>
        <p:sp>
          <p:nvSpPr>
            <p:cNvPr id="5" name="TextBox 4"/>
            <p:cNvSpPr txBox="1"/>
            <p:nvPr/>
          </p:nvSpPr>
          <p:spPr>
            <a:xfrm>
              <a:off x="887690" y="212834"/>
              <a:ext cx="36894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수강신청 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891544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3283732" y="5633545"/>
            <a:ext cx="825814" cy="315310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/>
        </p:nvGrpSpPr>
        <p:grpSpPr>
          <a:xfrm>
            <a:off x="3962049" y="5833240"/>
            <a:ext cx="3878666" cy="464924"/>
            <a:chOff x="698500" y="148020"/>
            <a:chExt cx="3878666" cy="464924"/>
          </a:xfrm>
        </p:grpSpPr>
        <p:sp>
          <p:nvSpPr>
            <p:cNvPr id="5" name="TextBox 4"/>
            <p:cNvSpPr txBox="1"/>
            <p:nvPr/>
          </p:nvSpPr>
          <p:spPr>
            <a:xfrm>
              <a:off x="887690" y="212834"/>
              <a:ext cx="36894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008700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005958" y="357858"/>
            <a:ext cx="6370271" cy="83231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 smtClean="0">
                <a:solidFill>
                  <a:schemeClr val="tx1"/>
                </a:solidFill>
              </a:rPr>
              <a:t>온라인 교육수강</a:t>
            </a:r>
            <a:endParaRPr lang="ko-KR" altLang="en-US" sz="4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82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531"/>
            <a:ext cx="12192000" cy="6858000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884338" y="1860330"/>
            <a:ext cx="9139495" cy="2837793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/>
          <p:cNvGrpSpPr/>
          <p:nvPr/>
        </p:nvGrpSpPr>
        <p:grpSpPr>
          <a:xfrm>
            <a:off x="11109083" y="4078012"/>
            <a:ext cx="3878666" cy="464924"/>
            <a:chOff x="698500" y="148020"/>
            <a:chExt cx="3878666" cy="464924"/>
          </a:xfrm>
        </p:grpSpPr>
        <p:sp>
          <p:nvSpPr>
            <p:cNvPr id="6" name="TextBox 5"/>
            <p:cNvSpPr txBox="1"/>
            <p:nvPr/>
          </p:nvSpPr>
          <p:spPr>
            <a:xfrm>
              <a:off x="887690" y="212834"/>
              <a:ext cx="368947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000" b="1" dirty="0" smtClean="0"/>
                <a:t>클릭</a:t>
              </a:r>
              <a:r>
                <a:rPr lang="en-US" altLang="ko-KR" sz="2000" b="1" dirty="0" smtClean="0"/>
                <a:t>!</a:t>
              </a:r>
            </a:p>
          </p:txBody>
        </p:sp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500" y="148020"/>
              <a:ext cx="304800" cy="304800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37618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43221" y="0"/>
            <a:ext cx="4938324" cy="685800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448939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35" y="747712"/>
            <a:ext cx="11858625" cy="5362575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382876" y="3429000"/>
            <a:ext cx="11420241" cy="1542394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99205" y="4666594"/>
            <a:ext cx="304800" cy="3048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04447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복합">
  <a:themeElements>
    <a:clrScheme name="복합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복합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복합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Composite</Template>
  <TotalTime>87</TotalTime>
  <Words>34</Words>
  <Application>Microsoft Office PowerPoint</Application>
  <PresentationFormat>와이드스크린</PresentationFormat>
  <Paragraphs>13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6" baseType="lpstr">
      <vt:lpstr>맑은 고딕</vt:lpstr>
      <vt:lpstr>Calibri</vt:lpstr>
      <vt:lpstr>Wingdings</vt:lpstr>
      <vt:lpstr>복합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Windows User</cp:lastModifiedBy>
  <cp:revision>15</cp:revision>
  <dcterms:created xsi:type="dcterms:W3CDTF">2018-04-06T08:12:23Z</dcterms:created>
  <dcterms:modified xsi:type="dcterms:W3CDTF">2019-06-25T01:34:52Z</dcterms:modified>
</cp:coreProperties>
</file>