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61" r:id="rId2"/>
  </p:sldIdLst>
  <p:sldSz cx="6858000" cy="12192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FFDCB9"/>
    <a:srgbClr val="CCFFFF"/>
    <a:srgbClr val="FFCCFF"/>
    <a:srgbClr val="CCCC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700" autoAdjust="0"/>
  </p:normalViewPr>
  <p:slideViewPr>
    <p:cSldViewPr snapToGrid="0">
      <p:cViewPr varScale="1">
        <p:scale>
          <a:sx n="65" d="100"/>
          <a:sy n="65" d="100"/>
        </p:scale>
        <p:origin x="3378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786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0722" y="95250"/>
            <a:ext cx="6478858" cy="517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00722" y="1271239"/>
            <a:ext cx="3166946" cy="20518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512634" y="1271239"/>
            <a:ext cx="3166946" cy="20518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00722" y="3981527"/>
            <a:ext cx="3166946" cy="20518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512634" y="3981527"/>
            <a:ext cx="3166946" cy="20518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00722" y="6664712"/>
            <a:ext cx="6478858" cy="20518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6133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9944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554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8438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2019-01-04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7728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2019-01-04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9783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2019-01-04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4015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2019-01-04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0440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2019-01-04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3780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2019-01-04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9008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4823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76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33675" y="119768"/>
            <a:ext cx="3995737" cy="20519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E6806-5260-4C05-B795-554AF4410006}" type="datetimeFigureOut">
              <a:rPr lang="ko-KR" altLang="en-US" smtClean="0"/>
              <a:t>2019-01-04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0" name="직사각형 19"/>
          <p:cNvSpPr/>
          <p:nvPr userDrawn="1"/>
        </p:nvSpPr>
        <p:spPr>
          <a:xfrm>
            <a:off x="0" y="2"/>
            <a:ext cx="6858002" cy="1888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각 삼각형 2"/>
          <p:cNvSpPr/>
          <p:nvPr userDrawn="1"/>
        </p:nvSpPr>
        <p:spPr>
          <a:xfrm rot="5400000">
            <a:off x="2484621" y="-2484619"/>
            <a:ext cx="1888760" cy="6858002"/>
          </a:xfrm>
          <a:prstGeom prst="rtTriangle">
            <a:avLst/>
          </a:prstGeom>
          <a:solidFill>
            <a:srgbClr val="FFC0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0"/>
            <a:ext cx="2733675" cy="1888762"/>
          </a:xfrm>
          <a:prstGeom prst="rect">
            <a:avLst/>
          </a:prstGeom>
          <a:solidFill>
            <a:schemeClr val="accent4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-281645" y="0"/>
            <a:ext cx="438343" cy="12192000"/>
          </a:xfrm>
          <a:prstGeom prst="rect">
            <a:avLst/>
          </a:prstGeom>
          <a:solidFill>
            <a:schemeClr val="accent2">
              <a:lumMod val="40000"/>
              <a:lumOff val="60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507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 txBox="1">
            <a:spLocks/>
          </p:cNvSpPr>
          <p:nvPr/>
        </p:nvSpPr>
        <p:spPr>
          <a:xfrm>
            <a:off x="2733675" y="119768"/>
            <a:ext cx="3995737" cy="20519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500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 smtClean="0"/>
              <a:t>프로젝트 명</a:t>
            </a:r>
            <a:endParaRPr 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171450" y="2748667"/>
            <a:ext cx="3181350" cy="23376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3548062" y="2748667"/>
            <a:ext cx="3181350" cy="23376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171449" y="8519489"/>
            <a:ext cx="3181350" cy="23376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3548061" y="8519490"/>
            <a:ext cx="3181350" cy="23376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71449" y="5634742"/>
            <a:ext cx="6557962" cy="23376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71450" y="2266950"/>
            <a:ext cx="2352675" cy="4095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●</a:t>
            </a:r>
            <a:r>
              <a:rPr lang="ko-KR" altLang="en-US" dirty="0" smtClean="0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chemeClr val="tx1"/>
                </a:solidFill>
              </a:rPr>
              <a:t>작품개요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548062" y="2234316"/>
            <a:ext cx="2352675" cy="4095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●</a:t>
            </a:r>
            <a:r>
              <a:rPr lang="ko-KR" altLang="en-US" dirty="0" smtClean="0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chemeClr val="tx1"/>
                </a:solidFill>
              </a:rPr>
              <a:t>최종목표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71450" y="5155758"/>
            <a:ext cx="2352675" cy="4095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●</a:t>
            </a:r>
            <a:r>
              <a:rPr lang="ko-KR" altLang="en-US" dirty="0" smtClean="0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chemeClr val="tx1"/>
                </a:solidFill>
              </a:rPr>
              <a:t>작품의 구성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71450" y="8041169"/>
            <a:ext cx="2743200" cy="4095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●</a:t>
            </a:r>
            <a:r>
              <a:rPr lang="ko-KR" altLang="en-US" dirty="0" smtClean="0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chemeClr val="tx1"/>
                </a:solidFill>
              </a:rPr>
              <a:t>기대효과 및 활용방안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548060" y="8041169"/>
            <a:ext cx="2352675" cy="4095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●</a:t>
            </a:r>
            <a:r>
              <a:rPr lang="ko-KR" altLang="en-US" dirty="0" smtClean="0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chemeClr val="tx1"/>
                </a:solidFill>
              </a:rPr>
              <a:t>작품의 특징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171450" y="177622"/>
            <a:ext cx="2352675" cy="1876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</a:rPr>
              <a:t>단과대학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</a:p>
          <a:p>
            <a:r>
              <a:rPr lang="ko-KR" altLang="en-US" sz="1400" dirty="0" smtClean="0">
                <a:solidFill>
                  <a:schemeClr val="tx1"/>
                </a:solidFill>
              </a:rPr>
              <a:t>게임멀티미디어전공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endParaRPr lang="en-US" altLang="ko-KR" sz="1400" dirty="0">
              <a:solidFill>
                <a:schemeClr val="tx1"/>
              </a:solidFill>
            </a:endParaRPr>
          </a:p>
          <a:p>
            <a:r>
              <a:rPr lang="ko-KR" altLang="en-US" sz="1400" dirty="0" smtClean="0">
                <a:solidFill>
                  <a:schemeClr val="tx1"/>
                </a:solidFill>
              </a:rPr>
              <a:t>팀         명</a:t>
            </a:r>
            <a:r>
              <a:rPr lang="en-US" altLang="ko-KR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</a:rPr>
              <a:t>: </a:t>
            </a:r>
          </a:p>
          <a:p>
            <a:r>
              <a:rPr lang="ko-KR" altLang="en-US" sz="1400" dirty="0" smtClean="0">
                <a:solidFill>
                  <a:schemeClr val="tx1"/>
                </a:solidFill>
              </a:rPr>
              <a:t>참가학생 </a:t>
            </a:r>
            <a:r>
              <a:rPr lang="en-US" altLang="ko-KR" sz="1400" dirty="0" smtClean="0">
                <a:solidFill>
                  <a:schemeClr val="tx1"/>
                </a:solidFill>
              </a:rPr>
              <a:t>: </a:t>
            </a:r>
          </a:p>
          <a:p>
            <a:r>
              <a:rPr lang="ko-KR" altLang="en-US" sz="1400" dirty="0" smtClean="0">
                <a:solidFill>
                  <a:schemeClr val="tx1"/>
                </a:solidFill>
              </a:rPr>
              <a:t>지도교수 </a:t>
            </a:r>
            <a:r>
              <a:rPr lang="en-US" altLang="ko-KR" sz="1400" dirty="0" smtClean="0">
                <a:solidFill>
                  <a:schemeClr val="tx1"/>
                </a:solidFill>
              </a:rPr>
              <a:t>: 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05119" y="11091455"/>
            <a:ext cx="4295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</a:rPr>
              <a:t>2018 CAPSTONE DESIGN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ko-KR" altLang="en-US" dirty="0" err="1" smtClean="0"/>
              <a:t>캡스톤디자인</a:t>
            </a:r>
            <a:r>
              <a:rPr lang="ko-KR" altLang="en-US" dirty="0" smtClean="0"/>
              <a:t>  전시회 </a:t>
            </a:r>
            <a:endParaRPr lang="en-US" altLang="ko-KR" dirty="0" smtClean="0"/>
          </a:p>
          <a:p>
            <a:r>
              <a:rPr lang="ko-KR" altLang="en-US" b="1" dirty="0" smtClean="0"/>
              <a:t>우  송  대  학  교      산  학  </a:t>
            </a:r>
            <a:r>
              <a:rPr lang="ko-KR" altLang="en-US" b="1" dirty="0" err="1" smtClean="0"/>
              <a:t>협</a:t>
            </a:r>
            <a:r>
              <a:rPr lang="ko-KR" altLang="en-US" b="1" dirty="0" smtClean="0"/>
              <a:t>  </a:t>
            </a:r>
            <a:r>
              <a:rPr lang="ko-KR" altLang="en-US" b="1" dirty="0" err="1" smtClean="0"/>
              <a:t>력</a:t>
            </a:r>
            <a:r>
              <a:rPr lang="ko-KR" altLang="en-US" b="1" dirty="0" smtClean="0"/>
              <a:t>  단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96913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42</Words>
  <Application>Microsoft Office PowerPoint</Application>
  <PresentationFormat>와이드스크린</PresentationFormat>
  <Paragraphs>15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한양해서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Windows User</cp:lastModifiedBy>
  <cp:revision>15</cp:revision>
  <dcterms:created xsi:type="dcterms:W3CDTF">2019-01-03T04:37:19Z</dcterms:created>
  <dcterms:modified xsi:type="dcterms:W3CDTF">2019-01-04T08:35:32Z</dcterms:modified>
</cp:coreProperties>
</file>