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86" r:id="rId2"/>
    <p:sldId id="282" r:id="rId3"/>
    <p:sldId id="283" r:id="rId4"/>
    <p:sldId id="284" r:id="rId5"/>
    <p:sldId id="285" r:id="rId6"/>
  </p:sldIdLst>
  <p:sldSz cx="9906000" cy="6858000" type="A4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1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4F93"/>
    <a:srgbClr val="256942"/>
    <a:srgbClr val="0F9D58"/>
    <a:srgbClr val="FAFAFA"/>
    <a:srgbClr val="224F96"/>
    <a:srgbClr val="B1B1B1"/>
    <a:srgbClr val="E4E5E7"/>
    <a:srgbClr val="CA2C43"/>
    <a:srgbClr val="0066B3"/>
    <a:srgbClr val="3636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13" autoAdjust="0"/>
    <p:restoredTop sz="95383" autoAdjust="0"/>
  </p:normalViewPr>
  <p:slideViewPr>
    <p:cSldViewPr snapToGrid="0" showGuides="1">
      <p:cViewPr varScale="1">
        <p:scale>
          <a:sx n="91" d="100"/>
          <a:sy n="91" d="100"/>
        </p:scale>
        <p:origin x="876" y="84"/>
      </p:cViewPr>
      <p:guideLst>
        <p:guide orient="horz" pos="2160"/>
        <p:guide pos="217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6" d="100"/>
          <a:sy n="76" d="100"/>
        </p:scale>
        <p:origin x="217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8830" cy="495029"/>
          </a:xfrm>
          <a:prstGeom prst="rect">
            <a:avLst/>
          </a:prstGeom>
        </p:spPr>
        <p:txBody>
          <a:bodyPr vert="horz" lIns="90901" tIns="45450" rIns="90901" bIns="4545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5" y="0"/>
            <a:ext cx="2918830" cy="495029"/>
          </a:xfrm>
          <a:prstGeom prst="rect">
            <a:avLst/>
          </a:prstGeom>
        </p:spPr>
        <p:txBody>
          <a:bodyPr vert="horz" lIns="90901" tIns="45450" rIns="90901" bIns="45450" rtlCol="0"/>
          <a:lstStyle>
            <a:lvl1pPr algn="r">
              <a:defRPr sz="1200"/>
            </a:lvl1pPr>
          </a:lstStyle>
          <a:p>
            <a:fld id="{F794B214-3BC6-45E1-97AC-479B9AC85B42}" type="datetimeFigureOut">
              <a:rPr lang="ko-KR" altLang="en-US" smtClean="0"/>
              <a:t>2020-05-21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63613" y="1233488"/>
            <a:ext cx="4808537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01" tIns="45450" rIns="90901" bIns="4545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0901" tIns="45450" rIns="90901" bIns="4545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371286"/>
            <a:ext cx="2918830" cy="495028"/>
          </a:xfrm>
          <a:prstGeom prst="rect">
            <a:avLst/>
          </a:prstGeom>
        </p:spPr>
        <p:txBody>
          <a:bodyPr vert="horz" lIns="90901" tIns="45450" rIns="90901" bIns="4545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5" y="9371286"/>
            <a:ext cx="2918830" cy="495028"/>
          </a:xfrm>
          <a:prstGeom prst="rect">
            <a:avLst/>
          </a:prstGeom>
        </p:spPr>
        <p:txBody>
          <a:bodyPr vert="horz" lIns="90901" tIns="45450" rIns="90901" bIns="45450" rtlCol="0" anchor="b"/>
          <a:lstStyle>
            <a:lvl1pPr algn="r">
              <a:defRPr sz="1200"/>
            </a:lvl1pPr>
          </a:lstStyle>
          <a:p>
            <a:fld id="{E1256CC9-9D98-468F-8C97-84BD23AFD46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338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256CC9-9D98-468F-8C97-84BD23AFD464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45591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256CC9-9D98-468F-8C97-84BD23AFD464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3656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4200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9189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1885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4083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595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9008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63196-0ABC-400B-8BC9-6DDB6802B5D9}" type="datetimeFigureOut">
              <a:rPr lang="ko-KR" altLang="en-US" smtClean="0"/>
              <a:pPr/>
              <a:t>2020-05-21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3838575" y="6377788"/>
            <a:ext cx="2228850" cy="365125"/>
          </a:xfrm>
          <a:prstGeom prst="rect">
            <a:avLst/>
          </a:prstGeom>
        </p:spPr>
        <p:txBody>
          <a:bodyPr/>
          <a:lstStyle/>
          <a:p>
            <a:fld id="{0CB175EC-8B1A-41CF-A5E0-E0087C48B85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293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2516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18"/>
            <a:ext cx="9906000" cy="6845363"/>
          </a:xfrm>
          <a:prstGeom prst="rect">
            <a:avLst/>
          </a:prstGeom>
        </p:spPr>
      </p:pic>
      <p:sp>
        <p:nvSpPr>
          <p:cNvPr id="3" name="직사각형 2"/>
          <p:cNvSpPr/>
          <p:nvPr userDrawn="1"/>
        </p:nvSpPr>
        <p:spPr bwMode="auto">
          <a:xfrm>
            <a:off x="723900" y="1320800"/>
            <a:ext cx="2051050" cy="9842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  <p:sp>
        <p:nvSpPr>
          <p:cNvPr id="4" name="직사각형 3"/>
          <p:cNvSpPr/>
          <p:nvPr userDrawn="1"/>
        </p:nvSpPr>
        <p:spPr bwMode="auto">
          <a:xfrm>
            <a:off x="609599" y="5202590"/>
            <a:ext cx="2610997" cy="148727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  <p:sp>
        <p:nvSpPr>
          <p:cNvPr id="2" name="직사각형 1"/>
          <p:cNvSpPr/>
          <p:nvPr userDrawn="1"/>
        </p:nvSpPr>
        <p:spPr bwMode="auto">
          <a:xfrm>
            <a:off x="3640347" y="3709358"/>
            <a:ext cx="6265653" cy="314232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898481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 userDrawn="1"/>
        </p:nvGrpSpPr>
        <p:grpSpPr>
          <a:xfrm>
            <a:off x="0" y="0"/>
            <a:ext cx="9925244" cy="6858000"/>
            <a:chOff x="0" y="0"/>
            <a:chExt cx="9925244" cy="6858000"/>
          </a:xfrm>
        </p:grpSpPr>
        <p:grpSp>
          <p:nvGrpSpPr>
            <p:cNvPr id="8" name="그룹 7"/>
            <p:cNvGrpSpPr/>
            <p:nvPr/>
          </p:nvGrpSpPr>
          <p:grpSpPr>
            <a:xfrm>
              <a:off x="0" y="0"/>
              <a:ext cx="9925244" cy="6858000"/>
              <a:chOff x="0" y="0"/>
              <a:chExt cx="9925244" cy="6858000"/>
            </a:xfrm>
          </p:grpSpPr>
          <p:pic>
            <p:nvPicPr>
              <p:cNvPr id="11" name="그림 10"/>
              <p:cNvPicPr>
                <a:picLocks noChangeAspect="1"/>
              </p:cNvPicPr>
              <p:nvPr/>
            </p:nvPicPr>
            <p:blipFill>
              <a:blip r:embed="rId2" cstate="print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9925244" cy="6858000"/>
              </a:xfrm>
              <a:prstGeom prst="rect">
                <a:avLst/>
              </a:prstGeom>
            </p:spPr>
          </p:pic>
          <p:sp>
            <p:nvSpPr>
              <p:cNvPr id="12" name="직사각형 11"/>
              <p:cNvSpPr/>
              <p:nvPr/>
            </p:nvSpPr>
            <p:spPr>
              <a:xfrm>
                <a:off x="370936" y="629728"/>
                <a:ext cx="8798943" cy="354545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9" name="직사각형 8"/>
            <p:cNvSpPr/>
            <p:nvPr/>
          </p:nvSpPr>
          <p:spPr>
            <a:xfrm>
              <a:off x="957533" y="1742535"/>
              <a:ext cx="7910422" cy="194094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4800" b="1" dirty="0" smtClean="0">
                  <a:solidFill>
                    <a:srgbClr val="2861A1"/>
                  </a:solidFill>
                  <a:latin typeface="+mj-ea"/>
                  <a:ea typeface="+mj-ea"/>
                </a:rPr>
                <a:t>감사합니다</a:t>
              </a:r>
              <a:r>
                <a:rPr lang="en-US" altLang="ko-KR" sz="4800" b="1" dirty="0" smtClean="0">
                  <a:solidFill>
                    <a:srgbClr val="2861A1"/>
                  </a:solidFill>
                  <a:latin typeface="+mj-ea"/>
                  <a:ea typeface="+mj-ea"/>
                </a:rPr>
                <a:t>.</a:t>
              </a:r>
              <a:endParaRPr lang="ko-KR" altLang="en-US" sz="4800" b="1" dirty="0">
                <a:solidFill>
                  <a:srgbClr val="2861A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3" name="직사각형 12"/>
          <p:cNvSpPr/>
          <p:nvPr userDrawn="1"/>
        </p:nvSpPr>
        <p:spPr bwMode="auto">
          <a:xfrm>
            <a:off x="609599" y="5202590"/>
            <a:ext cx="2610997" cy="148727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48148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6" y="365125"/>
            <a:ext cx="2135981" cy="5811838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42" y="365125"/>
            <a:ext cx="6284119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63196-0ABC-400B-8BC9-6DDB6802B5D9}" type="datetimeFigureOut">
              <a:rPr lang="ko-KR" altLang="en-US" smtClean="0"/>
              <a:pPr/>
              <a:t>2020-05-21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38575" y="6377788"/>
            <a:ext cx="2228850" cy="365125"/>
          </a:xfrm>
          <a:prstGeom prst="rect">
            <a:avLst/>
          </a:prstGeom>
        </p:spPr>
        <p:txBody>
          <a:bodyPr/>
          <a:lstStyle/>
          <a:p>
            <a:fld id="{0CB175EC-8B1A-41CF-A5E0-E0087C48B85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3013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슬라이드 번호 개체 틀 3"/>
          <p:cNvSpPr txBox="1">
            <a:spLocks/>
          </p:cNvSpPr>
          <p:nvPr userDrawn="1"/>
        </p:nvSpPr>
        <p:spPr>
          <a:xfrm>
            <a:off x="4721225" y="6527539"/>
            <a:ext cx="498475" cy="234950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000" kern="120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DBAE8CBC-1523-4211-A822-49478405EFCB}" type="slidenum">
              <a:rPr lang="ko-KR" altLang="en-US" smtClean="0"/>
              <a:pPr algn="ctr">
                <a:defRPr/>
              </a:pPr>
              <a:t>‹#›</a:t>
            </a:fld>
            <a:endParaRPr lang="ko-KR" altLang="en-US" dirty="0"/>
          </a:p>
        </p:txBody>
      </p:sp>
      <p:pic>
        <p:nvPicPr>
          <p:cNvPr id="10" name="그림 9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63" b="11362"/>
          <a:stretch/>
        </p:blipFill>
        <p:spPr>
          <a:xfrm>
            <a:off x="88298" y="6602832"/>
            <a:ext cx="1154715" cy="184920"/>
          </a:xfrm>
          <a:prstGeom prst="rect">
            <a:avLst/>
          </a:prstGeom>
        </p:spPr>
      </p:pic>
      <p:sp>
        <p:nvSpPr>
          <p:cNvPr id="12" name="직사각형 11"/>
          <p:cNvSpPr/>
          <p:nvPr userDrawn="1"/>
        </p:nvSpPr>
        <p:spPr bwMode="auto">
          <a:xfrm>
            <a:off x="57306" y="6249333"/>
            <a:ext cx="1670050" cy="5564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  <p:pic>
        <p:nvPicPr>
          <p:cNvPr id="13" name="그림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5855" y="108050"/>
            <a:ext cx="661558" cy="318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3159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8588" y="6367669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163196-0ABC-400B-8BC9-6DDB6802B5D9}" type="datetimeFigureOut">
              <a:rPr lang="ko-KR" altLang="en-US" smtClean="0"/>
              <a:pPr/>
              <a:t>2020-05-21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416751" y="637223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04135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4110" userDrawn="1">
          <p15:clr>
            <a:srgbClr val="F26B43"/>
          </p15:clr>
        </p15:guide>
        <p15:guide id="2" pos="3120" userDrawn="1">
          <p15:clr>
            <a:srgbClr val="F26B43"/>
          </p15:clr>
        </p15:guide>
        <p15:guide id="3" pos="81" userDrawn="1">
          <p15:clr>
            <a:srgbClr val="F26B43"/>
          </p15:clr>
        </p15:guide>
        <p15:guide id="4" pos="6159" userDrawn="1">
          <p15:clr>
            <a:srgbClr val="F26B43"/>
          </p15:clr>
        </p15:guide>
        <p15:guide id="5" orient="horz" pos="45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8.pn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1.jpe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ee\Desktop\wsu_logo\wsu_logo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15" t="7438" r="13115" b="46738"/>
          <a:stretch/>
        </p:blipFill>
        <p:spPr bwMode="auto">
          <a:xfrm>
            <a:off x="808560" y="1381538"/>
            <a:ext cx="1696966" cy="822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821870" y="2245361"/>
            <a:ext cx="7407729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o-KR" altLang="en-US" sz="2600" b="1" dirty="0" smtClean="0">
                <a:latin typeface="맑은 고딕" panose="020B0503020000020004" pitchFamily="50" charset="-127"/>
              </a:rPr>
              <a:t>우송대학교 스마트캠퍼스 설치 매뉴얼</a:t>
            </a:r>
            <a:endParaRPr lang="en-US" altLang="ko-KR" sz="2600" b="1" dirty="0" smtClean="0">
              <a:latin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821870" y="2737804"/>
            <a:ext cx="6228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/>
              <a:t>(</a:t>
            </a:r>
            <a:r>
              <a:rPr lang="en-US" altLang="ko-KR" dirty="0" smtClean="0"/>
              <a:t>WOOSONG UNIVERSITY SMART CAMPUS </a:t>
            </a:r>
            <a:r>
              <a:rPr lang="ko-KR" altLang="en-US" dirty="0" smtClean="0"/>
              <a:t>Installation Manual</a:t>
            </a:r>
            <a:r>
              <a:rPr lang="en-US" altLang="ko-KR" dirty="0"/>
              <a:t>)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419" y="3927637"/>
            <a:ext cx="3837592" cy="2878194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084"/>
          <a:stretch/>
        </p:blipFill>
        <p:spPr>
          <a:xfrm>
            <a:off x="7601527" y="3861304"/>
            <a:ext cx="2304473" cy="2944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527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53" y="1835072"/>
            <a:ext cx="2631184" cy="467766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9" name="TextBox 28"/>
          <p:cNvSpPr txBox="1"/>
          <p:nvPr/>
        </p:nvSpPr>
        <p:spPr>
          <a:xfrm>
            <a:off x="533948" y="1179564"/>
            <a:ext cx="245753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200" dirty="0" smtClean="0"/>
              <a:t>  </a:t>
            </a:r>
            <a:r>
              <a:rPr kumimoji="1" lang="en-US" altLang="ko-KR" sz="1400" b="1" dirty="0" smtClean="0">
                <a:latin typeface="+mn-ea"/>
              </a:rPr>
              <a:t>Play </a:t>
            </a:r>
            <a:r>
              <a:rPr kumimoji="1" lang="ko-KR" altLang="en-US" sz="1400" b="1" dirty="0" smtClean="0">
                <a:latin typeface="+mn-ea"/>
              </a:rPr>
              <a:t>스토어를 실행합니다</a:t>
            </a:r>
            <a:r>
              <a:rPr kumimoji="1" lang="en-US" altLang="ko-KR" sz="1400" b="1" dirty="0" smtClean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endParaRPr kumimoji="1" lang="en-US" altLang="ko-KR" sz="1400" b="1" dirty="0" smtClean="0">
              <a:latin typeface="+mn-ea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561141" y="2739794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3533509" y="1302938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60302" y="1303774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6822436" y="1302937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3529970" y="1835072"/>
            <a:ext cx="2631184" cy="4677660"/>
            <a:chOff x="3679206" y="1264820"/>
            <a:chExt cx="2631184" cy="4677660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79206" y="1264820"/>
              <a:ext cx="2631184" cy="4677660"/>
            </a:xfrm>
            <a:prstGeom prst="rect">
              <a:avLst/>
            </a:prstGeom>
            <a:ln>
              <a:solidFill>
                <a:schemeClr val="bg2">
                  <a:lumMod val="9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4" name="직사각형 3"/>
            <p:cNvSpPr/>
            <p:nvPr/>
          </p:nvSpPr>
          <p:spPr bwMode="auto">
            <a:xfrm>
              <a:off x="3709363" y="1934400"/>
              <a:ext cx="2308476" cy="672214"/>
            </a:xfrm>
            <a:prstGeom prst="rect">
              <a:avLst/>
            </a:prstGeom>
            <a:solidFill>
              <a:srgbClr val="FAFAFA"/>
            </a:solidFill>
            <a:ln>
              <a:noFill/>
            </a:ln>
            <a:effectLst/>
            <a:extLst/>
          </p:spPr>
          <p:txBody>
            <a:bodyPr lIns="82647" tIns="42976" rIns="9918" bIns="42976" rtlCol="0" anchor="ctr"/>
            <a:lstStyle/>
            <a:p>
              <a:pPr algn="ctr"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endParaRPr lang="ko-KR" altLang="en-US" sz="1700" dirty="0">
                <a:latin typeface="+mn-ea"/>
                <a:ea typeface="+mn-ea"/>
              </a:endParaRPr>
            </a:p>
          </p:txBody>
        </p:sp>
        <p:grpSp>
          <p:nvGrpSpPr>
            <p:cNvPr id="11" name="그룹 10"/>
            <p:cNvGrpSpPr/>
            <p:nvPr/>
          </p:nvGrpSpPr>
          <p:grpSpPr>
            <a:xfrm>
              <a:off x="3789745" y="1964607"/>
              <a:ext cx="2311323" cy="546735"/>
              <a:chOff x="3781005" y="1982852"/>
              <a:chExt cx="2311323" cy="546735"/>
            </a:xfrm>
          </p:grpSpPr>
          <p:sp>
            <p:nvSpPr>
              <p:cNvPr id="21" name="직사각형 20"/>
              <p:cNvSpPr/>
              <p:nvPr/>
            </p:nvSpPr>
            <p:spPr bwMode="auto">
              <a:xfrm>
                <a:off x="4417764" y="1982852"/>
                <a:ext cx="1674564" cy="536720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82647" tIns="42976" rIns="9918" bIns="42976" rtlCol="0" anchor="ctr"/>
              <a:lstStyle/>
              <a:p>
                <a:pPr eaLnBrk="1" latinLnBrk="1" hangingPunct="1">
                  <a:lnSpc>
                    <a:spcPct val="100000"/>
                  </a:lnSpc>
                  <a:spcAft>
                    <a:spcPct val="0"/>
                  </a:spcAft>
                  <a:buClrTx/>
                  <a:buFontTx/>
                  <a:buNone/>
                </a:pPr>
                <a:r>
                  <a:rPr lang="ko-KR" altLang="en-US" sz="900" dirty="0" smtClean="0">
                    <a:solidFill>
                      <a:srgbClr val="363636"/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우송대학교 스마트캠퍼스 </a:t>
                </a:r>
                <a:endParaRPr lang="en-US" altLang="ko-KR" sz="900" dirty="0" smtClean="0">
                  <a:solidFill>
                    <a:srgbClr val="363636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  <a:p>
                <a:pPr eaLnBrk="1" latinLnBrk="1" hangingPunct="1">
                  <a:lnSpc>
                    <a:spcPct val="100000"/>
                  </a:lnSpc>
                  <a:spcAft>
                    <a:spcPct val="0"/>
                  </a:spcAft>
                  <a:buClrTx/>
                  <a:buFontTx/>
                  <a:buNone/>
                </a:pPr>
                <a:r>
                  <a:rPr lang="en-US" altLang="ko-KR" sz="900" dirty="0" smtClean="0">
                    <a:solidFill>
                      <a:srgbClr val="8D8D8D"/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4.9</a:t>
                </a:r>
                <a:r>
                  <a:rPr lang="en-US" altLang="ko-KR" sz="900" dirty="0" smtClean="0">
                    <a:solidFill>
                      <a:srgbClr val="505050"/>
                    </a:solidFill>
                    <a:latin typeface="맑은 고딕"/>
                    <a:ea typeface="맑은 고딕"/>
                  </a:rPr>
                  <a:t>★</a:t>
                </a:r>
                <a:endParaRPr lang="ko-KR" altLang="en-US" sz="800" dirty="0">
                  <a:solidFill>
                    <a:srgbClr val="50505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  <p:sp>
            <p:nvSpPr>
              <p:cNvPr id="22" name="모서리가 둥근 직사각형 21"/>
              <p:cNvSpPr/>
              <p:nvPr/>
            </p:nvSpPr>
            <p:spPr bwMode="auto">
              <a:xfrm>
                <a:off x="3781005" y="1992867"/>
                <a:ext cx="594910" cy="536720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75000"/>
                  </a:schemeClr>
                </a:solidFill>
              </a:ln>
              <a:effectLst/>
              <a:extLst/>
            </p:spPr>
            <p:txBody>
              <a:bodyPr lIns="82647" tIns="42976" rIns="9918" bIns="42976" rtlCol="0" anchor="ctr"/>
              <a:lstStyle/>
              <a:p>
                <a:pPr algn="ctr" eaLnBrk="1" latinLnBrk="1" hangingPunct="1">
                  <a:lnSpc>
                    <a:spcPct val="100000"/>
                  </a:lnSpc>
                  <a:spcAft>
                    <a:spcPct val="0"/>
                  </a:spcAft>
                  <a:buClrTx/>
                  <a:buFontTx/>
                  <a:buNone/>
                </a:pPr>
                <a:endParaRPr lang="ko-KR" altLang="en-US" sz="1700" dirty="0">
                  <a:latin typeface="+mn-ea"/>
                  <a:ea typeface="+mn-ea"/>
                </a:endParaRPr>
              </a:p>
            </p:txBody>
          </p:sp>
          <p:pic>
            <p:nvPicPr>
              <p:cNvPr id="23" name="Picture 2" descr="C:\Users\lee\Desktop\wsu_logo\wsu_logo.png"/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115" t="7438" r="13115" b="46738"/>
              <a:stretch/>
            </p:blipFill>
            <p:spPr bwMode="auto">
              <a:xfrm>
                <a:off x="3781072" y="2122388"/>
                <a:ext cx="594776" cy="26195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7" name="그룹 6"/>
          <p:cNvGrpSpPr/>
          <p:nvPr/>
        </p:nvGrpSpPr>
        <p:grpSpPr>
          <a:xfrm>
            <a:off x="281088" y="327684"/>
            <a:ext cx="2564740" cy="611870"/>
            <a:chOff x="197964" y="327684"/>
            <a:chExt cx="2564740" cy="611870"/>
          </a:xfrm>
        </p:grpSpPr>
        <p:sp>
          <p:nvSpPr>
            <p:cNvPr id="6" name="TextBox 5"/>
            <p:cNvSpPr txBox="1"/>
            <p:nvPr/>
          </p:nvSpPr>
          <p:spPr>
            <a:xfrm>
              <a:off x="659243" y="596658"/>
              <a:ext cx="2103461" cy="3139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defTabSz="762000" fontAlgn="base" latinLnBrk="0">
                <a:lnSpc>
                  <a:spcPct val="90000"/>
                </a:lnSpc>
                <a:spcBef>
                  <a:spcPct val="70000"/>
                </a:spcBef>
                <a:spcAft>
                  <a:spcPct val="0"/>
                </a:spcAft>
                <a:tabLst>
                  <a:tab pos="5648325" algn="l"/>
                </a:tabLst>
                <a:defRPr/>
              </a:pPr>
              <a:r>
                <a:rPr kumimoji="1" lang="ko-KR" altLang="en-US" sz="1600" b="1" dirty="0" err="1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rPr>
                <a:t>안드로이드</a:t>
              </a:r>
              <a:r>
                <a:rPr kumimoji="1" lang="ko-KR" altLang="en-US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rPr>
                <a:t> 설치하기</a:t>
              </a:r>
              <a:endParaRPr kumimoji="1" lang="en-US" altLang="ko-KR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</a:endParaRPr>
            </a:p>
          </p:txBody>
        </p:sp>
        <p:pic>
          <p:nvPicPr>
            <p:cNvPr id="19" name="그림 18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177"/>
            <a:stretch/>
          </p:blipFill>
          <p:spPr>
            <a:xfrm>
              <a:off x="197964" y="327684"/>
              <a:ext cx="554182" cy="611870"/>
            </a:xfrm>
            <a:prstGeom prst="rect">
              <a:avLst/>
            </a:prstGeom>
          </p:spPr>
        </p:pic>
        <p:sp>
          <p:nvSpPr>
            <p:cNvPr id="24" name="TextBox 23"/>
            <p:cNvSpPr txBox="1"/>
            <p:nvPr/>
          </p:nvSpPr>
          <p:spPr>
            <a:xfrm>
              <a:off x="682191" y="347387"/>
              <a:ext cx="1834861" cy="2862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defTabSz="762000" fontAlgn="base" latinLnBrk="0">
                <a:lnSpc>
                  <a:spcPct val="90000"/>
                </a:lnSpc>
                <a:spcBef>
                  <a:spcPct val="70000"/>
                </a:spcBef>
                <a:spcAft>
                  <a:spcPct val="0"/>
                </a:spcAft>
                <a:tabLst>
                  <a:tab pos="5648325" algn="l"/>
                </a:tabLst>
                <a:defRPr/>
              </a:pPr>
              <a:r>
                <a:rPr kumimoji="1" lang="en-US" altLang="ko-KR" sz="1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rPr>
                <a:t>Mobile Android OS</a:t>
              </a: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733257" y="1247092"/>
            <a:ext cx="2470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err="1" smtClean="0"/>
              <a:t>검색창에</a:t>
            </a:r>
            <a:r>
              <a:rPr kumimoji="1" lang="ko-KR" altLang="en-US" sz="1400" b="1" dirty="0" smtClean="0"/>
              <a:t> </a:t>
            </a:r>
            <a:r>
              <a:rPr kumimoji="1" lang="ko-KR" altLang="en-US" sz="1400" b="1" dirty="0" smtClean="0">
                <a:latin typeface="+mn-ea"/>
              </a:rPr>
              <a:t>우송대학교 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en-US" altLang="ko-KR" sz="1400" b="1" dirty="0">
                <a:latin typeface="+mn-ea"/>
              </a:rPr>
              <a:t> </a:t>
            </a:r>
            <a:r>
              <a:rPr kumimoji="1" lang="ko-KR" altLang="en-US" sz="1400" b="1" dirty="0" smtClean="0">
                <a:latin typeface="+mn-ea"/>
              </a:rPr>
              <a:t>스마트캠퍼스  검색합니다</a:t>
            </a:r>
            <a:r>
              <a:rPr kumimoji="1" lang="en-US" altLang="ko-KR" sz="1400" b="1" dirty="0" smtClean="0">
                <a:latin typeface="+mn-ea"/>
              </a:rPr>
              <a:t>.</a:t>
            </a:r>
          </a:p>
        </p:txBody>
      </p:sp>
      <p:grpSp>
        <p:nvGrpSpPr>
          <p:cNvPr id="34" name="그룹 33"/>
          <p:cNvGrpSpPr/>
          <p:nvPr/>
        </p:nvGrpSpPr>
        <p:grpSpPr>
          <a:xfrm>
            <a:off x="6878295" y="1918228"/>
            <a:ext cx="2631184" cy="4677660"/>
            <a:chOff x="583639" y="1264820"/>
            <a:chExt cx="2631184" cy="4677660"/>
          </a:xfrm>
        </p:grpSpPr>
        <p:grpSp>
          <p:nvGrpSpPr>
            <p:cNvPr id="35" name="그룹 34"/>
            <p:cNvGrpSpPr/>
            <p:nvPr/>
          </p:nvGrpSpPr>
          <p:grpSpPr>
            <a:xfrm>
              <a:off x="583639" y="1264820"/>
              <a:ext cx="2631184" cy="4677660"/>
              <a:chOff x="583639" y="1264820"/>
              <a:chExt cx="2631184" cy="4677660"/>
            </a:xfrm>
          </p:grpSpPr>
          <p:pic>
            <p:nvPicPr>
              <p:cNvPr id="42" name="그림 41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3639" y="1264820"/>
                <a:ext cx="2631184" cy="4677660"/>
              </a:xfrm>
              <a:prstGeom prst="rect">
                <a:avLst/>
              </a:prstGeom>
              <a:ln>
                <a:solidFill>
                  <a:schemeClr val="bg2">
                    <a:lumMod val="9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sp>
            <p:nvSpPr>
              <p:cNvPr id="43" name="직사각형 42"/>
              <p:cNvSpPr/>
              <p:nvPr/>
            </p:nvSpPr>
            <p:spPr bwMode="auto">
              <a:xfrm>
                <a:off x="925415" y="1461716"/>
                <a:ext cx="1478460" cy="366589"/>
              </a:xfrm>
              <a:prstGeom prst="rect">
                <a:avLst/>
              </a:prstGeom>
              <a:solidFill>
                <a:srgbClr val="0F9D58"/>
              </a:solidFill>
              <a:ln>
                <a:noFill/>
              </a:ln>
              <a:effectLst/>
              <a:extLst/>
            </p:spPr>
            <p:txBody>
              <a:bodyPr lIns="82647" tIns="42976" rIns="9918" bIns="42976" rtlCol="0" anchor="ctr"/>
              <a:lstStyle/>
              <a:p>
                <a:pPr eaLnBrk="1" latinLnBrk="1" hangingPunct="1">
                  <a:lnSpc>
                    <a:spcPct val="100000"/>
                  </a:lnSpc>
                  <a:spcAft>
                    <a:spcPct val="0"/>
                  </a:spcAft>
                  <a:buClrTx/>
                  <a:buFontTx/>
                  <a:buNone/>
                </a:pPr>
                <a:r>
                  <a:rPr lang="ko-KR" altLang="en-US" sz="1000" dirty="0" smtClean="0">
                    <a:solidFill>
                      <a:schemeClr val="bg1"/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우송대학교 스마트캠퍼스</a:t>
                </a:r>
                <a:endParaRPr lang="ko-KR" altLang="en-US" sz="1000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grpSp>
          <p:nvGrpSpPr>
            <p:cNvPr id="36" name="그룹 35"/>
            <p:cNvGrpSpPr/>
            <p:nvPr/>
          </p:nvGrpSpPr>
          <p:grpSpPr>
            <a:xfrm>
              <a:off x="663231" y="1907472"/>
              <a:ext cx="2302525" cy="637424"/>
              <a:chOff x="663231" y="1907472"/>
              <a:chExt cx="2302525" cy="637424"/>
            </a:xfrm>
          </p:grpSpPr>
          <p:grpSp>
            <p:nvGrpSpPr>
              <p:cNvPr id="38" name="그룹 37"/>
              <p:cNvGrpSpPr/>
              <p:nvPr/>
            </p:nvGrpSpPr>
            <p:grpSpPr>
              <a:xfrm>
                <a:off x="663231" y="1962557"/>
                <a:ext cx="594910" cy="536720"/>
                <a:chOff x="710936" y="1961287"/>
                <a:chExt cx="719841" cy="649431"/>
              </a:xfrm>
            </p:grpSpPr>
            <p:sp>
              <p:nvSpPr>
                <p:cNvPr id="40" name="모서리가 둥근 직사각형 39"/>
                <p:cNvSpPr/>
                <p:nvPr/>
              </p:nvSpPr>
              <p:spPr bwMode="auto">
                <a:xfrm>
                  <a:off x="710936" y="1961287"/>
                  <a:ext cx="719841" cy="649431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  <a:effectLst/>
                <a:extLst/>
              </p:spPr>
              <p:txBody>
                <a:bodyPr lIns="82647" tIns="42976" rIns="9918" bIns="42976" rtlCol="0" anchor="ctr"/>
                <a:lstStyle/>
                <a:p>
                  <a:pPr algn="ctr" eaLnBrk="1" latinLnBrk="1" hangingPunct="1">
                    <a:lnSpc>
                      <a:spcPct val="100000"/>
                    </a:lnSpc>
                    <a:spcAft>
                      <a:spcPct val="0"/>
                    </a:spcAft>
                    <a:buClrTx/>
                    <a:buFontTx/>
                    <a:buNone/>
                  </a:pPr>
                  <a:endParaRPr lang="ko-KR" altLang="en-US" sz="1700" dirty="0">
                    <a:latin typeface="+mn-ea"/>
                    <a:ea typeface="+mn-ea"/>
                  </a:endParaRPr>
                </a:p>
              </p:txBody>
            </p:sp>
            <p:pic>
              <p:nvPicPr>
                <p:cNvPr id="41" name="Picture 2" descr="C:\Users\lee\Desktop\wsu_logo\wsu_logo.png"/>
                <p:cNvPicPr>
                  <a:picLocks noChangeAspect="1" noChangeArrowheads="1"/>
                </p:cNvPicPr>
                <p:nvPr/>
              </p:nvPicPr>
              <p:blipFill rotWithShape="1"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3115" t="7438" r="13115" b="46738"/>
                <a:stretch/>
              </p:blipFill>
              <p:spPr bwMode="auto">
                <a:xfrm>
                  <a:off x="711017" y="2058954"/>
                  <a:ext cx="719679" cy="34866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39" name="직사각형 38"/>
              <p:cNvSpPr/>
              <p:nvPr/>
            </p:nvSpPr>
            <p:spPr bwMode="auto">
              <a:xfrm>
                <a:off x="1291192" y="1907472"/>
                <a:ext cx="1674564" cy="6374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lIns="82647" tIns="42976" rIns="9918" bIns="42976" rtlCol="0" anchor="ctr"/>
              <a:lstStyle/>
              <a:p>
                <a:pPr eaLnBrk="1" latinLnBrk="1" hangingPunct="1">
                  <a:lnSpc>
                    <a:spcPct val="100000"/>
                  </a:lnSpc>
                  <a:spcAft>
                    <a:spcPct val="0"/>
                  </a:spcAft>
                  <a:buClrTx/>
                  <a:buFontTx/>
                  <a:buNone/>
                </a:pPr>
                <a:r>
                  <a:rPr lang="ko-KR" altLang="en-US" sz="900" dirty="0" smtClean="0">
                    <a:solidFill>
                      <a:srgbClr val="363636"/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우송대학교 스마트캠퍼스 </a:t>
                </a:r>
                <a:endParaRPr lang="en-US" altLang="ko-KR" sz="900" dirty="0" smtClean="0">
                  <a:solidFill>
                    <a:srgbClr val="363636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37" name="타원 36"/>
            <p:cNvSpPr/>
            <p:nvPr/>
          </p:nvSpPr>
          <p:spPr bwMode="auto">
            <a:xfrm>
              <a:off x="1439704" y="5097838"/>
              <a:ext cx="150230" cy="248314"/>
            </a:xfrm>
            <a:prstGeom prst="ellipse">
              <a:avLst/>
            </a:prstGeom>
            <a:solidFill>
              <a:srgbClr val="0F9D58"/>
            </a:solidFill>
            <a:ln>
              <a:noFill/>
            </a:ln>
            <a:effectLst/>
            <a:extLst/>
          </p:spPr>
          <p:txBody>
            <a:bodyPr lIns="82647" tIns="42976" rIns="9918" bIns="42976" rtlCol="0" anchor="ctr"/>
            <a:lstStyle/>
            <a:p>
              <a:pPr algn="ctr"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altLang="ko-KR" sz="1700" dirty="0" smtClean="0">
                  <a:solidFill>
                    <a:schemeClr val="bg1"/>
                  </a:solidFill>
                  <a:latin typeface="+mn-ea"/>
                  <a:ea typeface="+mn-ea"/>
                </a:rPr>
                <a:t>4</a:t>
              </a:r>
              <a:endParaRPr lang="ko-KR" altLang="en-US" sz="17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7051941" y="1236487"/>
            <a:ext cx="2457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1400" b="1" dirty="0" smtClean="0">
                <a:latin typeface="+mn-ea"/>
              </a:rPr>
              <a:t>다운로드 및 설치를 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실행합니다</a:t>
            </a:r>
            <a:r>
              <a:rPr kumimoji="1" lang="en-US" altLang="ko-KR" sz="1400" b="1" dirty="0" smtClean="0">
                <a:latin typeface="+mn-ea"/>
              </a:rPr>
              <a:t>.</a:t>
            </a:r>
            <a:endParaRPr kumimoji="1" lang="en-US" altLang="ko-KR" sz="1400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85317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/>
          <p:nvPr/>
        </p:nvSpPr>
        <p:spPr>
          <a:xfrm>
            <a:off x="358720" y="1263009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76" y="1825113"/>
            <a:ext cx="2631184" cy="467766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직사각형 20"/>
          <p:cNvSpPr/>
          <p:nvPr/>
        </p:nvSpPr>
        <p:spPr>
          <a:xfrm>
            <a:off x="1665568" y="2720968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261972" y="318540"/>
            <a:ext cx="2564740" cy="611870"/>
            <a:chOff x="197964" y="327684"/>
            <a:chExt cx="2564740" cy="611870"/>
          </a:xfrm>
        </p:grpSpPr>
        <p:sp>
          <p:nvSpPr>
            <p:cNvPr id="24" name="TextBox 23"/>
            <p:cNvSpPr txBox="1"/>
            <p:nvPr/>
          </p:nvSpPr>
          <p:spPr>
            <a:xfrm>
              <a:off x="659243" y="596658"/>
              <a:ext cx="2103461" cy="3139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defTabSz="762000" fontAlgn="base" latinLnBrk="0">
                <a:lnSpc>
                  <a:spcPct val="90000"/>
                </a:lnSpc>
                <a:spcBef>
                  <a:spcPct val="70000"/>
                </a:spcBef>
                <a:spcAft>
                  <a:spcPct val="0"/>
                </a:spcAft>
                <a:tabLst>
                  <a:tab pos="5648325" algn="l"/>
                </a:tabLst>
                <a:defRPr/>
              </a:pPr>
              <a:r>
                <a:rPr kumimoji="1" lang="ko-KR" altLang="en-US" sz="1600" b="1" dirty="0" err="1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rPr>
                <a:t>안드로이드</a:t>
              </a:r>
              <a:r>
                <a:rPr kumimoji="1" lang="ko-KR" altLang="en-US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rPr>
                <a:t> 설치하기</a:t>
              </a:r>
              <a:endParaRPr kumimoji="1" lang="en-US" altLang="ko-KR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</a:endParaRPr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177"/>
            <a:stretch/>
          </p:blipFill>
          <p:spPr>
            <a:xfrm>
              <a:off x="197964" y="327684"/>
              <a:ext cx="554182" cy="611870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682191" y="347387"/>
              <a:ext cx="1834861" cy="2862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defTabSz="762000" fontAlgn="base" latinLnBrk="0">
                <a:lnSpc>
                  <a:spcPct val="90000"/>
                </a:lnSpc>
                <a:spcBef>
                  <a:spcPct val="70000"/>
                </a:spcBef>
                <a:spcAft>
                  <a:spcPct val="0"/>
                </a:spcAft>
                <a:tabLst>
                  <a:tab pos="5648325" algn="l"/>
                </a:tabLst>
                <a:defRPr/>
              </a:pPr>
              <a:r>
                <a:rPr kumimoji="1" lang="en-US" altLang="ko-KR" sz="1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rPr>
                <a:t>Mobile Android OS</a:t>
              </a: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523622" y="1225054"/>
            <a:ext cx="2457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smtClean="0">
                <a:latin typeface="+mn-ea"/>
              </a:rPr>
              <a:t>우송대학교 </a:t>
            </a:r>
            <a:r>
              <a:rPr kumimoji="1" lang="ko-KR" altLang="en-US" sz="1400" b="1" dirty="0" err="1" smtClean="0">
                <a:latin typeface="+mn-ea"/>
              </a:rPr>
              <a:t>런처아이콘</a:t>
            </a:r>
            <a:r>
              <a:rPr kumimoji="1" lang="ko-KR" altLang="en-US" sz="1400" b="1" dirty="0" smtClean="0">
                <a:latin typeface="+mn-ea"/>
              </a:rPr>
              <a:t> 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 </a:t>
            </a:r>
            <a:r>
              <a:rPr kumimoji="1" lang="ko-KR" altLang="en-US" sz="1400" b="1" dirty="0" err="1" smtClean="0">
                <a:latin typeface="+mn-ea"/>
              </a:rPr>
              <a:t>스마트폰에</a:t>
            </a:r>
            <a:r>
              <a:rPr kumimoji="1" lang="ko-KR" altLang="en-US" sz="1400" b="1" dirty="0" smtClean="0">
                <a:latin typeface="+mn-ea"/>
              </a:rPr>
              <a:t> 생성됩니다</a:t>
            </a:r>
            <a:r>
              <a:rPr kumimoji="1" lang="en-US" altLang="ko-KR" sz="1400" b="1" dirty="0" smtClean="0">
                <a:latin typeface="+mn-ea"/>
              </a:rPr>
              <a:t>.</a:t>
            </a: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925" y="1822773"/>
            <a:ext cx="2632500" cy="46800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9" name="그림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8384" y="1822773"/>
            <a:ext cx="2632500" cy="46800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9" name="직사각형 18"/>
          <p:cNvSpPr/>
          <p:nvPr/>
        </p:nvSpPr>
        <p:spPr>
          <a:xfrm>
            <a:off x="3645212" y="4174170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559329" y="1307125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724230" y="1269170"/>
            <a:ext cx="2637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smtClean="0">
                <a:latin typeface="+mn-ea"/>
              </a:rPr>
              <a:t>로그인 아이디와 비밀번호는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en-US" altLang="ko-KR" sz="1400" b="1" dirty="0">
                <a:latin typeface="+mn-ea"/>
              </a:rPr>
              <a:t> </a:t>
            </a:r>
            <a:r>
              <a:rPr kumimoji="1" lang="ko-KR" altLang="en-US" sz="1400" b="1" dirty="0" smtClean="0">
                <a:solidFill>
                  <a:srgbClr val="FF0000"/>
                </a:solidFill>
                <a:latin typeface="+mn-ea"/>
              </a:rPr>
              <a:t>대학정보시스템과 동일합니다</a:t>
            </a:r>
            <a:r>
              <a:rPr kumimoji="1" lang="en-US" altLang="ko-KR" sz="1400" b="1" dirty="0" smtClean="0">
                <a:solidFill>
                  <a:srgbClr val="FF0000"/>
                </a:solidFill>
                <a:latin typeface="+mn-ea"/>
              </a:rPr>
              <a:t>.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6878384" y="1307125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043285" y="1269170"/>
            <a:ext cx="2575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</a:t>
            </a:r>
            <a:r>
              <a:rPr kumimoji="1" lang="ko-KR" altLang="en-US" sz="1400" b="1" dirty="0" smtClean="0">
                <a:latin typeface="+mn-ea"/>
              </a:rPr>
              <a:t>우송대학교 스마트캠퍼스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 </a:t>
            </a:r>
            <a:r>
              <a:rPr kumimoji="1" lang="ko-KR" altLang="en-US" sz="1400" b="1" dirty="0" err="1" smtClean="0">
                <a:latin typeface="+mn-ea"/>
              </a:rPr>
              <a:t>메인화면이</a:t>
            </a:r>
            <a:r>
              <a:rPr kumimoji="1" lang="ko-KR" altLang="en-US" sz="1400" b="1" dirty="0" smtClean="0">
                <a:latin typeface="+mn-ea"/>
              </a:rPr>
              <a:t> 나타납니다</a:t>
            </a:r>
            <a:r>
              <a:rPr kumimoji="1" lang="en-US" altLang="ko-KR" sz="1400" b="1" dirty="0" smtClean="0">
                <a:latin typeface="+mn-ea"/>
              </a:rPr>
              <a:t>.</a:t>
            </a:r>
            <a:r>
              <a:rPr kumimoji="1" lang="ko-KR" altLang="en-US" sz="1400" b="1" dirty="0" smtClean="0">
                <a:latin typeface="+mn-ea"/>
              </a:rPr>
              <a:t> </a:t>
            </a:r>
            <a:endParaRPr kumimoji="1" lang="en-US" altLang="ko-KR" sz="1400" b="1" dirty="0" smtClean="0">
              <a:solidFill>
                <a:srgbClr val="FF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0774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그룹 53"/>
          <p:cNvGrpSpPr/>
          <p:nvPr/>
        </p:nvGrpSpPr>
        <p:grpSpPr>
          <a:xfrm>
            <a:off x="6802277" y="1832732"/>
            <a:ext cx="2631184" cy="4680000"/>
            <a:chOff x="583639" y="1263650"/>
            <a:chExt cx="2631184" cy="4680000"/>
          </a:xfrm>
        </p:grpSpPr>
        <p:pic>
          <p:nvPicPr>
            <p:cNvPr id="55" name="그림 5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3639" y="1263650"/>
              <a:ext cx="2631184" cy="4680000"/>
            </a:xfrm>
            <a:prstGeom prst="rect">
              <a:avLst/>
            </a:prstGeom>
            <a:ln>
              <a:solidFill>
                <a:schemeClr val="bg2">
                  <a:lumMod val="9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56" name="직사각형 55"/>
            <p:cNvSpPr/>
            <p:nvPr/>
          </p:nvSpPr>
          <p:spPr bwMode="auto">
            <a:xfrm>
              <a:off x="812301" y="1498640"/>
              <a:ext cx="1258125" cy="116805"/>
            </a:xfrm>
            <a:prstGeom prst="rect">
              <a:avLst/>
            </a:prstGeom>
            <a:solidFill>
              <a:srgbClr val="E4E5E7"/>
            </a:solidFill>
            <a:ln>
              <a:noFill/>
            </a:ln>
            <a:effectLst/>
            <a:extLst/>
          </p:spPr>
          <p:txBody>
            <a:bodyPr lIns="82647" tIns="42976" rIns="9918" bIns="42976" rtlCol="0" anchor="ctr"/>
            <a:lstStyle/>
            <a:p>
              <a:pPr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ko-KR" altLang="en-US" sz="800" dirty="0" smtClean="0">
                  <a:solidFill>
                    <a:schemeClr val="bg2">
                      <a:lumMod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우송대학교 스마트캠퍼스</a:t>
              </a:r>
              <a:endParaRPr lang="ko-KR" altLang="en-US" sz="800" dirty="0">
                <a:solidFill>
                  <a:schemeClr val="bg2">
                    <a:lumMod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57" name="직사각형 56"/>
            <p:cNvSpPr/>
            <p:nvPr/>
          </p:nvSpPr>
          <p:spPr bwMode="auto">
            <a:xfrm>
              <a:off x="1048822" y="2403982"/>
              <a:ext cx="1628277" cy="216801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82647" tIns="42976" rIns="9918" bIns="42976" rtlCol="0" anchor="ctr"/>
            <a:lstStyle/>
            <a:p>
              <a:pPr algn="ctr"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endParaRPr lang="ko-KR" altLang="en-US" sz="1700" dirty="0">
                <a:latin typeface="+mn-ea"/>
                <a:ea typeface="+mn-ea"/>
              </a:endParaRPr>
            </a:p>
          </p:txBody>
        </p:sp>
        <p:sp>
          <p:nvSpPr>
            <p:cNvPr id="58" name="직사각형 57"/>
            <p:cNvSpPr/>
            <p:nvPr/>
          </p:nvSpPr>
          <p:spPr bwMode="auto">
            <a:xfrm>
              <a:off x="1399143" y="1814534"/>
              <a:ext cx="1815680" cy="5903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82647" tIns="42976" rIns="9918" bIns="42976" rtlCol="0" anchor="t"/>
            <a:lstStyle/>
            <a:p>
              <a:pPr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ko-KR" altLang="en-US" sz="900" dirty="0" smtClean="0">
                  <a:solidFill>
                    <a:schemeClr val="bg2">
                      <a:lumMod val="50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우송대학교 스마트캠퍼스 </a:t>
              </a:r>
              <a:endParaRPr lang="en-US" altLang="ko-KR" sz="900" dirty="0" smtClean="0">
                <a:solidFill>
                  <a:schemeClr val="bg2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  <a:p>
              <a:pPr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ko-KR" altLang="en-US" sz="700" dirty="0" smtClean="0">
                  <a:solidFill>
                    <a:schemeClr val="bg2">
                      <a:lumMod val="50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우송대학</a:t>
              </a:r>
              <a:r>
                <a:rPr lang="ko-KR" altLang="en-US" sz="700" dirty="0">
                  <a:solidFill>
                    <a:schemeClr val="bg2">
                      <a:lumMod val="50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교</a:t>
              </a:r>
              <a:endParaRPr lang="ko-KR" altLang="en-US" sz="900" dirty="0">
                <a:solidFill>
                  <a:schemeClr val="bg2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59" name="모서리가 둥근 직사각형 58"/>
            <p:cNvSpPr/>
            <p:nvPr/>
          </p:nvSpPr>
          <p:spPr bwMode="auto">
            <a:xfrm>
              <a:off x="688902" y="1752543"/>
              <a:ext cx="719841" cy="71437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  <a:effectLst/>
            <a:extLst/>
          </p:spPr>
          <p:txBody>
            <a:bodyPr lIns="82647" tIns="42976" rIns="9918" bIns="42976" rtlCol="0" anchor="ctr"/>
            <a:lstStyle/>
            <a:p>
              <a:pPr algn="ctr"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endParaRPr lang="ko-KR" altLang="en-US" sz="1700" dirty="0">
                <a:latin typeface="+mn-ea"/>
                <a:ea typeface="+mn-ea"/>
              </a:endParaRPr>
            </a:p>
          </p:txBody>
        </p:sp>
        <p:pic>
          <p:nvPicPr>
            <p:cNvPr id="60" name="Picture 2" descr="C:\Users\lee\Desktop\wsu_logo\wsu_logo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115" t="7438" r="13115" b="46738"/>
            <a:stretch/>
          </p:blipFill>
          <p:spPr bwMode="auto">
            <a:xfrm>
              <a:off x="652999" y="1865249"/>
              <a:ext cx="791647" cy="3835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" name="그림 6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566" t="83442" r="51937" b="13907"/>
            <a:stretch/>
          </p:blipFill>
          <p:spPr>
            <a:xfrm>
              <a:off x="1456463" y="2131230"/>
              <a:ext cx="591929" cy="124078"/>
            </a:xfrm>
            <a:prstGeom prst="rect">
              <a:avLst/>
            </a:prstGeom>
            <a:ln>
              <a:noFill/>
            </a:ln>
            <a:effectLst/>
          </p:spPr>
        </p:pic>
        <p:sp>
          <p:nvSpPr>
            <p:cNvPr id="62" name="직사각형 61"/>
            <p:cNvSpPr/>
            <p:nvPr/>
          </p:nvSpPr>
          <p:spPr bwMode="auto">
            <a:xfrm>
              <a:off x="685332" y="4689994"/>
              <a:ext cx="2433873" cy="919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82647" tIns="42976" rIns="9918" bIns="42976" rtlCol="0" anchor="ctr"/>
            <a:lstStyle/>
            <a:p>
              <a:pPr algn="ctr"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endParaRPr lang="ko-KR" altLang="en-US" sz="1700" dirty="0">
                <a:latin typeface="+mn-ea"/>
                <a:ea typeface="+mn-ea"/>
              </a:endParaRPr>
            </a:p>
          </p:txBody>
        </p:sp>
        <p:pic>
          <p:nvPicPr>
            <p:cNvPr id="63" name="그림 6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889" t="78028" b="15381"/>
            <a:stretch/>
          </p:blipFill>
          <p:spPr>
            <a:xfrm>
              <a:off x="2677099" y="2002789"/>
              <a:ext cx="502837" cy="308473"/>
            </a:xfrm>
            <a:prstGeom prst="rect">
              <a:avLst/>
            </a:prstGeom>
            <a:ln>
              <a:noFill/>
            </a:ln>
            <a:effectLst/>
          </p:spPr>
        </p:pic>
      </p:grpSp>
      <p:grpSp>
        <p:nvGrpSpPr>
          <p:cNvPr id="48" name="그룹 47"/>
          <p:cNvGrpSpPr/>
          <p:nvPr/>
        </p:nvGrpSpPr>
        <p:grpSpPr>
          <a:xfrm>
            <a:off x="3543483" y="1844625"/>
            <a:ext cx="2631184" cy="4680000"/>
            <a:chOff x="3679206" y="1263650"/>
            <a:chExt cx="2631184" cy="4680000"/>
          </a:xfrm>
        </p:grpSpPr>
        <p:pic>
          <p:nvPicPr>
            <p:cNvPr id="49" name="그림 4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79206" y="1263650"/>
              <a:ext cx="2631184" cy="4680000"/>
            </a:xfrm>
            <a:prstGeom prst="rect">
              <a:avLst/>
            </a:prstGeom>
            <a:ln>
              <a:solidFill>
                <a:schemeClr val="bg2">
                  <a:lumMod val="9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50" name="그룹 49"/>
            <p:cNvGrpSpPr/>
            <p:nvPr/>
          </p:nvGrpSpPr>
          <p:grpSpPr>
            <a:xfrm>
              <a:off x="3803482" y="1740477"/>
              <a:ext cx="2311323" cy="546735"/>
              <a:chOff x="3781005" y="1982852"/>
              <a:chExt cx="2311323" cy="546735"/>
            </a:xfrm>
          </p:grpSpPr>
          <p:sp>
            <p:nvSpPr>
              <p:cNvPr id="51" name="직사각형 50"/>
              <p:cNvSpPr/>
              <p:nvPr/>
            </p:nvSpPr>
            <p:spPr bwMode="auto">
              <a:xfrm>
                <a:off x="4417764" y="1982852"/>
                <a:ext cx="1674564" cy="536720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82647" tIns="42976" rIns="9918" bIns="42976" rtlCol="0" anchor="ctr"/>
              <a:lstStyle/>
              <a:p>
                <a:pPr eaLnBrk="1" latinLnBrk="1" hangingPunct="1">
                  <a:lnSpc>
                    <a:spcPct val="100000"/>
                  </a:lnSpc>
                  <a:spcAft>
                    <a:spcPct val="0"/>
                  </a:spcAft>
                  <a:buClrTx/>
                  <a:buFontTx/>
                  <a:buNone/>
                </a:pPr>
                <a:r>
                  <a:rPr lang="ko-KR" altLang="en-US" sz="900" dirty="0" smtClean="0">
                    <a:solidFill>
                      <a:srgbClr val="363636"/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우송대학교 스마트캠퍼스 </a:t>
                </a:r>
                <a:endParaRPr lang="en-US" altLang="ko-KR" sz="900" dirty="0" smtClean="0">
                  <a:solidFill>
                    <a:srgbClr val="363636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  <p:sp>
            <p:nvSpPr>
              <p:cNvPr id="52" name="모서리가 둥근 직사각형 51"/>
              <p:cNvSpPr/>
              <p:nvPr/>
            </p:nvSpPr>
            <p:spPr bwMode="auto">
              <a:xfrm>
                <a:off x="3781005" y="1992867"/>
                <a:ext cx="594910" cy="536720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75000"/>
                  </a:schemeClr>
                </a:solidFill>
              </a:ln>
              <a:effectLst/>
              <a:extLst/>
            </p:spPr>
            <p:txBody>
              <a:bodyPr lIns="82647" tIns="42976" rIns="9918" bIns="42976" rtlCol="0" anchor="ctr"/>
              <a:lstStyle/>
              <a:p>
                <a:pPr algn="ctr" eaLnBrk="1" latinLnBrk="1" hangingPunct="1">
                  <a:lnSpc>
                    <a:spcPct val="100000"/>
                  </a:lnSpc>
                  <a:spcAft>
                    <a:spcPct val="0"/>
                  </a:spcAft>
                  <a:buClrTx/>
                  <a:buFontTx/>
                  <a:buNone/>
                </a:pPr>
                <a:endParaRPr lang="ko-KR" altLang="en-US" sz="1700" dirty="0">
                  <a:latin typeface="+mn-ea"/>
                  <a:ea typeface="+mn-ea"/>
                </a:endParaRPr>
              </a:p>
            </p:txBody>
          </p:sp>
          <p:pic>
            <p:nvPicPr>
              <p:cNvPr id="53" name="Picture 2" descr="C:\Users\lee\Desktop\wsu_logo\wsu_logo.png"/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115" t="7438" r="13115" b="46738"/>
              <a:stretch/>
            </p:blipFill>
            <p:spPr bwMode="auto">
              <a:xfrm>
                <a:off x="3781072" y="2122388"/>
                <a:ext cx="594776" cy="26195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9" name="TextBox 28"/>
          <p:cNvSpPr txBox="1"/>
          <p:nvPr/>
        </p:nvSpPr>
        <p:spPr>
          <a:xfrm>
            <a:off x="533948" y="1179564"/>
            <a:ext cx="245753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200" dirty="0" smtClean="0"/>
              <a:t>  </a:t>
            </a:r>
            <a:r>
              <a:rPr kumimoji="1" lang="en-US" altLang="ko-KR" sz="1400" b="1" dirty="0" smtClean="0">
                <a:latin typeface="+mn-ea"/>
              </a:rPr>
              <a:t>App Store</a:t>
            </a:r>
            <a:r>
              <a:rPr kumimoji="1" lang="ko-KR" altLang="en-US" sz="1400" b="1" dirty="0" smtClean="0">
                <a:latin typeface="+mn-ea"/>
              </a:rPr>
              <a:t>를 실행합니다</a:t>
            </a:r>
            <a:r>
              <a:rPr kumimoji="1" lang="en-US" altLang="ko-KR" sz="1400" b="1" dirty="0" smtClean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endParaRPr kumimoji="1" lang="en-US" altLang="ko-KR" sz="1400" b="1" dirty="0" smtClean="0">
              <a:latin typeface="+mn-ea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3533509" y="1302938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60302" y="1303774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6822436" y="1302937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327473" y="313359"/>
            <a:ext cx="2678655" cy="611870"/>
            <a:chOff x="327473" y="313359"/>
            <a:chExt cx="2678655" cy="611870"/>
          </a:xfrm>
        </p:grpSpPr>
        <p:pic>
          <p:nvPicPr>
            <p:cNvPr id="45" name="그림 44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8" r="51062"/>
            <a:stretch/>
          </p:blipFill>
          <p:spPr>
            <a:xfrm>
              <a:off x="327473" y="313359"/>
              <a:ext cx="530745" cy="611870"/>
            </a:xfrm>
            <a:prstGeom prst="rect">
              <a:avLst/>
            </a:prstGeom>
          </p:spPr>
        </p:pic>
        <p:grpSp>
          <p:nvGrpSpPr>
            <p:cNvPr id="7" name="그룹 6"/>
            <p:cNvGrpSpPr/>
            <p:nvPr/>
          </p:nvGrpSpPr>
          <p:grpSpPr>
            <a:xfrm>
              <a:off x="742367" y="347387"/>
              <a:ext cx="2263761" cy="563203"/>
              <a:chOff x="659243" y="347387"/>
              <a:chExt cx="2263761" cy="563203"/>
            </a:xfrm>
          </p:grpSpPr>
          <p:sp>
            <p:nvSpPr>
              <p:cNvPr id="6" name="TextBox 5"/>
              <p:cNvSpPr txBox="1"/>
              <p:nvPr/>
            </p:nvSpPr>
            <p:spPr>
              <a:xfrm>
                <a:off x="659243" y="596658"/>
                <a:ext cx="2263761" cy="3139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 defTabSz="762000" fontAlgn="base" latinLnBrk="0">
                  <a:lnSpc>
                    <a:spcPct val="90000"/>
                  </a:lnSpc>
                  <a:spcBef>
                    <a:spcPct val="70000"/>
                  </a:spcBef>
                  <a:spcAft>
                    <a:spcPct val="0"/>
                  </a:spcAft>
                  <a:tabLst>
                    <a:tab pos="5648325" algn="l"/>
                  </a:tabLst>
                  <a:defRPr/>
                </a:pPr>
                <a:r>
                  <a:rPr kumimoji="1" lang="en-US" altLang="ko-KR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I-OS(</a:t>
                </a:r>
                <a:r>
                  <a:rPr kumimoji="1" lang="ko-KR" altLang="en-US" sz="1600" b="1" dirty="0" err="1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아이폰</a:t>
                </a:r>
                <a:r>
                  <a:rPr kumimoji="1" lang="en-US" altLang="ko-KR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)</a:t>
                </a:r>
                <a:r>
                  <a:rPr kumimoji="1" lang="ko-KR" altLang="en-US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 설치하기</a:t>
                </a:r>
                <a:endParaRPr kumimoji="1" lang="en-US" altLang="ko-KR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동녘B" panose="02030600000101010101" pitchFamily="18" charset="-127"/>
                  <a:ea typeface="HY동녘B" panose="02030600000101010101" pitchFamily="18" charset="-127"/>
                  <a:cs typeface="Arial" pitchFamily="34" charset="0"/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682191" y="347387"/>
                <a:ext cx="1645002" cy="2862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 defTabSz="762000" fontAlgn="base" latinLnBrk="0">
                  <a:lnSpc>
                    <a:spcPct val="90000"/>
                  </a:lnSpc>
                  <a:spcBef>
                    <a:spcPct val="70000"/>
                  </a:spcBef>
                  <a:spcAft>
                    <a:spcPct val="0"/>
                  </a:spcAft>
                  <a:tabLst>
                    <a:tab pos="5648325" algn="l"/>
                  </a:tabLst>
                  <a:defRPr/>
                </a:pPr>
                <a:r>
                  <a:rPr kumimoji="1" lang="en-US" altLang="ko-KR" sz="14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Mobile Apple OS</a:t>
                </a:r>
              </a:p>
            </p:txBody>
          </p:sp>
        </p:grpSp>
      </p:grpSp>
      <p:sp>
        <p:nvSpPr>
          <p:cNvPr id="25" name="TextBox 24"/>
          <p:cNvSpPr txBox="1"/>
          <p:nvPr/>
        </p:nvSpPr>
        <p:spPr>
          <a:xfrm>
            <a:off x="3733257" y="1247092"/>
            <a:ext cx="2470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err="1" smtClean="0"/>
              <a:t>검색창에</a:t>
            </a:r>
            <a:r>
              <a:rPr kumimoji="1" lang="ko-KR" altLang="en-US" sz="1400" b="1" dirty="0" smtClean="0"/>
              <a:t> </a:t>
            </a:r>
            <a:r>
              <a:rPr kumimoji="1" lang="ko-KR" altLang="en-US" sz="1400" b="1" dirty="0" smtClean="0">
                <a:latin typeface="+mn-ea"/>
              </a:rPr>
              <a:t>우송대학교 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en-US" altLang="ko-KR" sz="1400" b="1" dirty="0">
                <a:latin typeface="+mn-ea"/>
              </a:rPr>
              <a:t> </a:t>
            </a:r>
            <a:r>
              <a:rPr kumimoji="1" lang="ko-KR" altLang="en-US" sz="1400" b="1" dirty="0" smtClean="0">
                <a:latin typeface="+mn-ea"/>
              </a:rPr>
              <a:t>스마트캠퍼스  검색합니다</a:t>
            </a:r>
            <a:r>
              <a:rPr kumimoji="1" lang="en-US" altLang="ko-KR" sz="1400" b="1" dirty="0" smtClean="0">
                <a:latin typeface="+mn-ea"/>
              </a:rPr>
              <a:t>.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051941" y="1236487"/>
            <a:ext cx="2457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1400" b="1" dirty="0" smtClean="0">
                <a:latin typeface="+mn-ea"/>
              </a:rPr>
              <a:t>다운로드 및 설치를 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실행합니다</a:t>
            </a:r>
            <a:r>
              <a:rPr kumimoji="1" lang="en-US" altLang="ko-KR" sz="1400" b="1" dirty="0" smtClean="0">
                <a:latin typeface="+mn-ea"/>
              </a:rPr>
              <a:t>.</a:t>
            </a:r>
            <a:endParaRPr kumimoji="1" lang="en-US" altLang="ko-KR" sz="1400" dirty="0" smtClean="0">
              <a:latin typeface="+mn-ea"/>
            </a:endParaRPr>
          </a:p>
        </p:txBody>
      </p:sp>
      <p:pic>
        <p:nvPicPr>
          <p:cNvPr id="46" name="그림 4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88" y="1832732"/>
            <a:ext cx="2631184" cy="46800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7" name="직사각형 46"/>
          <p:cNvSpPr/>
          <p:nvPr/>
        </p:nvSpPr>
        <p:spPr>
          <a:xfrm>
            <a:off x="344488" y="1997650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3542282" y="2169320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6831209" y="2169319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4395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그림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788" y="1792390"/>
            <a:ext cx="2632500" cy="46800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5" name="그림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329" y="1792390"/>
            <a:ext cx="2632500" cy="46800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32" name="그룹 31"/>
          <p:cNvGrpSpPr/>
          <p:nvPr/>
        </p:nvGrpSpPr>
        <p:grpSpPr>
          <a:xfrm>
            <a:off x="358720" y="1822773"/>
            <a:ext cx="2631184" cy="4680000"/>
            <a:chOff x="4632693" y="1348390"/>
            <a:chExt cx="2631184" cy="4680000"/>
          </a:xfrm>
        </p:grpSpPr>
        <p:pic>
          <p:nvPicPr>
            <p:cNvPr id="37" name="그림 3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32693" y="1348390"/>
              <a:ext cx="2631184" cy="4680000"/>
            </a:xfrm>
            <a:prstGeom prst="rect">
              <a:avLst/>
            </a:prstGeom>
            <a:ln>
              <a:solidFill>
                <a:schemeClr val="bg2">
                  <a:lumMod val="9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8" name="그림 3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847035" y="2310130"/>
              <a:ext cx="517156" cy="474939"/>
            </a:xfrm>
            <a:prstGeom prst="rect">
              <a:avLst/>
            </a:prstGeom>
          </p:spPr>
        </p:pic>
        <p:sp>
          <p:nvSpPr>
            <p:cNvPr id="39" name="직사각형 38"/>
            <p:cNvSpPr/>
            <p:nvPr/>
          </p:nvSpPr>
          <p:spPr bwMode="auto">
            <a:xfrm>
              <a:off x="4755460" y="1470981"/>
              <a:ext cx="656112" cy="73220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ffectLst/>
            <a:extLst/>
          </p:spPr>
          <p:txBody>
            <a:bodyPr lIns="82647" tIns="42976" rIns="9918" bIns="42976" rtlCol="0" anchor="ctr"/>
            <a:lstStyle/>
            <a:p>
              <a:pPr algn="ctr"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endParaRPr lang="ko-KR" altLang="en-US" sz="1700" dirty="0">
                <a:latin typeface="+mn-ea"/>
                <a:ea typeface="+mn-ea"/>
              </a:endParaRPr>
            </a:p>
          </p:txBody>
        </p:sp>
        <p:sp>
          <p:nvSpPr>
            <p:cNvPr id="40" name="직사각형 39"/>
            <p:cNvSpPr/>
            <p:nvPr/>
          </p:nvSpPr>
          <p:spPr bwMode="auto">
            <a:xfrm>
              <a:off x="4755460" y="2785069"/>
              <a:ext cx="756926" cy="275948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82647" tIns="42976" rIns="9918" bIns="42976" rtlCol="0" anchor="t"/>
            <a:lstStyle/>
            <a:p>
              <a:pPr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ko-KR" altLang="en-US" sz="900" dirty="0" smtClean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우송대학교</a:t>
              </a:r>
              <a:endParaRPr lang="ko-KR" altLang="en-US" sz="9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sp>
        <p:nvSpPr>
          <p:cNvPr id="17" name="직사각형 16"/>
          <p:cNvSpPr/>
          <p:nvPr/>
        </p:nvSpPr>
        <p:spPr>
          <a:xfrm>
            <a:off x="358720" y="1263009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39496" y="2582440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23622" y="1225054"/>
            <a:ext cx="2457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smtClean="0">
                <a:latin typeface="+mn-ea"/>
              </a:rPr>
              <a:t>우송대학교 </a:t>
            </a:r>
            <a:r>
              <a:rPr kumimoji="1" lang="ko-KR" altLang="en-US" sz="1400" b="1" dirty="0" err="1" smtClean="0">
                <a:latin typeface="+mn-ea"/>
              </a:rPr>
              <a:t>런처아이콘</a:t>
            </a:r>
            <a:r>
              <a:rPr kumimoji="1" lang="ko-KR" altLang="en-US" sz="1400" b="1" dirty="0" smtClean="0">
                <a:latin typeface="+mn-ea"/>
              </a:rPr>
              <a:t> 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 </a:t>
            </a:r>
            <a:r>
              <a:rPr kumimoji="1" lang="ko-KR" altLang="en-US" sz="1400" b="1" dirty="0" err="1" smtClean="0">
                <a:latin typeface="+mn-ea"/>
              </a:rPr>
              <a:t>스마트폰에</a:t>
            </a:r>
            <a:r>
              <a:rPr kumimoji="1" lang="ko-KR" altLang="en-US" sz="1400" b="1" dirty="0" smtClean="0">
                <a:latin typeface="+mn-ea"/>
              </a:rPr>
              <a:t> 생성됩니다</a:t>
            </a:r>
            <a:r>
              <a:rPr kumimoji="1" lang="en-US" altLang="ko-KR" sz="1400" b="1" dirty="0" smtClean="0">
                <a:latin typeface="+mn-ea"/>
              </a:rPr>
              <a:t>.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3645212" y="4174170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559329" y="1307125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724230" y="1269170"/>
            <a:ext cx="2637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smtClean="0">
                <a:latin typeface="+mn-ea"/>
              </a:rPr>
              <a:t>로그인 아이디와 비밀번호는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en-US" altLang="ko-KR" sz="1400" b="1" dirty="0">
                <a:latin typeface="+mn-ea"/>
              </a:rPr>
              <a:t> </a:t>
            </a:r>
            <a:r>
              <a:rPr kumimoji="1" lang="ko-KR" altLang="en-US" sz="1400" b="1" dirty="0" smtClean="0">
                <a:solidFill>
                  <a:srgbClr val="FF0000"/>
                </a:solidFill>
                <a:latin typeface="+mn-ea"/>
              </a:rPr>
              <a:t>대학정보시스템과 동일합니다</a:t>
            </a:r>
            <a:r>
              <a:rPr kumimoji="1" lang="en-US" altLang="ko-KR" sz="1400" b="1" dirty="0" smtClean="0">
                <a:solidFill>
                  <a:srgbClr val="FF0000"/>
                </a:solidFill>
                <a:latin typeface="+mn-ea"/>
              </a:rPr>
              <a:t>.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6878384" y="1307125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043285" y="1269170"/>
            <a:ext cx="2575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</a:t>
            </a:r>
            <a:r>
              <a:rPr kumimoji="1" lang="ko-KR" altLang="en-US" sz="1400" b="1" dirty="0" smtClean="0">
                <a:latin typeface="+mn-ea"/>
              </a:rPr>
              <a:t>우송대학교 스마트캠퍼스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 </a:t>
            </a:r>
            <a:r>
              <a:rPr kumimoji="1" lang="ko-KR" altLang="en-US" sz="1400" b="1" dirty="0" err="1" smtClean="0">
                <a:latin typeface="+mn-ea"/>
              </a:rPr>
              <a:t>메인화면이</a:t>
            </a:r>
            <a:r>
              <a:rPr kumimoji="1" lang="ko-KR" altLang="en-US" sz="1400" b="1" dirty="0" smtClean="0">
                <a:latin typeface="+mn-ea"/>
              </a:rPr>
              <a:t> 나타납니다</a:t>
            </a:r>
            <a:r>
              <a:rPr kumimoji="1" lang="en-US" altLang="ko-KR" sz="1400" b="1" dirty="0" smtClean="0">
                <a:latin typeface="+mn-ea"/>
              </a:rPr>
              <a:t>.</a:t>
            </a:r>
            <a:r>
              <a:rPr kumimoji="1" lang="ko-KR" altLang="en-US" sz="1400" b="1" dirty="0" smtClean="0">
                <a:latin typeface="+mn-ea"/>
              </a:rPr>
              <a:t> </a:t>
            </a:r>
            <a:endParaRPr kumimoji="1" lang="en-US" altLang="ko-KR" sz="1400" b="1" dirty="0" smtClean="0">
              <a:solidFill>
                <a:srgbClr val="FF0000"/>
              </a:solidFill>
              <a:latin typeface="+mn-ea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327473" y="313359"/>
            <a:ext cx="2678655" cy="611870"/>
            <a:chOff x="327473" y="313359"/>
            <a:chExt cx="2678655" cy="611870"/>
          </a:xfrm>
        </p:grpSpPr>
        <p:pic>
          <p:nvPicPr>
            <p:cNvPr id="20" name="그림 19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8" r="51062"/>
            <a:stretch/>
          </p:blipFill>
          <p:spPr>
            <a:xfrm>
              <a:off x="327473" y="313359"/>
              <a:ext cx="530745" cy="611870"/>
            </a:xfrm>
            <a:prstGeom prst="rect">
              <a:avLst/>
            </a:prstGeom>
          </p:spPr>
        </p:pic>
        <p:grpSp>
          <p:nvGrpSpPr>
            <p:cNvPr id="22" name="그룹 21"/>
            <p:cNvGrpSpPr/>
            <p:nvPr/>
          </p:nvGrpSpPr>
          <p:grpSpPr>
            <a:xfrm>
              <a:off x="742367" y="347387"/>
              <a:ext cx="2263761" cy="563203"/>
              <a:chOff x="659243" y="347387"/>
              <a:chExt cx="2263761" cy="563203"/>
            </a:xfrm>
          </p:grpSpPr>
          <p:sp>
            <p:nvSpPr>
              <p:cNvPr id="30" name="TextBox 29"/>
              <p:cNvSpPr txBox="1"/>
              <p:nvPr/>
            </p:nvSpPr>
            <p:spPr>
              <a:xfrm>
                <a:off x="659243" y="596658"/>
                <a:ext cx="2263761" cy="3139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 defTabSz="762000" fontAlgn="base" latinLnBrk="0">
                  <a:lnSpc>
                    <a:spcPct val="90000"/>
                  </a:lnSpc>
                  <a:spcBef>
                    <a:spcPct val="70000"/>
                  </a:spcBef>
                  <a:spcAft>
                    <a:spcPct val="0"/>
                  </a:spcAft>
                  <a:tabLst>
                    <a:tab pos="5648325" algn="l"/>
                  </a:tabLst>
                  <a:defRPr/>
                </a:pPr>
                <a:r>
                  <a:rPr kumimoji="1" lang="en-US" altLang="ko-KR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I-OS(</a:t>
                </a:r>
                <a:r>
                  <a:rPr kumimoji="1" lang="ko-KR" altLang="en-US" sz="1600" b="1" dirty="0" err="1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아이폰</a:t>
                </a:r>
                <a:r>
                  <a:rPr kumimoji="1" lang="en-US" altLang="ko-KR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)</a:t>
                </a:r>
                <a:r>
                  <a:rPr kumimoji="1" lang="ko-KR" altLang="en-US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 설치하기</a:t>
                </a:r>
                <a:endParaRPr kumimoji="1" lang="en-US" altLang="ko-KR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동녘B" panose="02030600000101010101" pitchFamily="18" charset="-127"/>
                  <a:ea typeface="HY동녘B" panose="02030600000101010101" pitchFamily="18" charset="-127"/>
                  <a:cs typeface="Arial" pitchFamily="34" charset="0"/>
                </a:endParaRPr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682191" y="347387"/>
                <a:ext cx="1645002" cy="2862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 defTabSz="762000" fontAlgn="base" latinLnBrk="0">
                  <a:lnSpc>
                    <a:spcPct val="90000"/>
                  </a:lnSpc>
                  <a:spcBef>
                    <a:spcPct val="70000"/>
                  </a:spcBef>
                  <a:spcAft>
                    <a:spcPct val="0"/>
                  </a:spcAft>
                  <a:tabLst>
                    <a:tab pos="5648325" algn="l"/>
                  </a:tabLst>
                  <a:defRPr/>
                </a:pPr>
                <a:r>
                  <a:rPr kumimoji="1" lang="en-US" altLang="ko-KR" sz="14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Mobile Apple OS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55025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solidFill>
          <a:schemeClr val="bg1">
            <a:lumMod val="95000"/>
          </a:schemeClr>
        </a:solidFill>
        <a:ln>
          <a:noFill/>
        </a:ln>
        <a:effectLst/>
        <a:extLst/>
      </a:spPr>
      <a:bodyPr lIns="82647" tIns="42976" rIns="9918" bIns="42976"/>
      <a:lstStyle>
        <a:defPPr algn="ctr" eaLnBrk="1" latinLnBrk="1" hangingPunct="1">
          <a:lnSpc>
            <a:spcPct val="100000"/>
          </a:lnSpc>
          <a:spcAft>
            <a:spcPct val="0"/>
          </a:spcAft>
          <a:buClrTx/>
          <a:buFontTx/>
          <a:buNone/>
          <a:defRPr sz="1700" dirty="0">
            <a:latin typeface="+mn-ea"/>
            <a:ea typeface="+mn-ea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2207</TotalTime>
  <Words>156</Words>
  <Application>Microsoft Office PowerPoint</Application>
  <PresentationFormat>A4 용지(210x297mm)</PresentationFormat>
  <Paragraphs>64</Paragraphs>
  <Slides>5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3" baseType="lpstr">
      <vt:lpstr>HY동녘B</vt:lpstr>
      <vt:lpstr>나눔고딕 ExtraBold</vt:lpstr>
      <vt:lpstr>맑은 고딕</vt:lpstr>
      <vt:lpstr>Arial</vt:lpstr>
      <vt:lpstr>Calibri</vt:lpstr>
      <vt:lpstr>Calibri Light</vt:lpstr>
      <vt:lpstr>Verdana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이성주</dc:creator>
  <cp:lastModifiedBy>Windows User</cp:lastModifiedBy>
  <cp:revision>242</cp:revision>
  <cp:lastPrinted>2017-03-01T06:51:34Z</cp:lastPrinted>
  <dcterms:created xsi:type="dcterms:W3CDTF">2016-08-10T19:28:18Z</dcterms:created>
  <dcterms:modified xsi:type="dcterms:W3CDTF">2020-05-21T02:28:18Z</dcterms:modified>
</cp:coreProperties>
</file>